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6858000" cx="12192000"/>
  <p:notesSz cx="6858000" cy="9144000"/>
  <p:embeddedFontLst>
    <p:embeddedFont>
      <p:font typeface="Play"/>
      <p:regular r:id="rId21"/>
      <p:bold r:id="rId22"/>
    </p:embeddedFont>
    <p:embeddedFont>
      <p:font typeface="Corbel"/>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7" roundtripDataSignature="AMtx7mgixeLHLA9qrNNA9S1xMR5N2X+30Q=="/>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Maria Bușag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Play-bold.fntdata"/><Relationship Id="rId21" Type="http://schemas.openxmlformats.org/officeDocument/2006/relationships/font" Target="fonts/Play-regular.fntdata"/><Relationship Id="rId24" Type="http://schemas.openxmlformats.org/officeDocument/2006/relationships/font" Target="fonts/Corbel-bold.fntdata"/><Relationship Id="rId23" Type="http://schemas.openxmlformats.org/officeDocument/2006/relationships/font" Target="fonts/Corbel-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Corbel-boldItalic.fntdata"/><Relationship Id="rId25" Type="http://schemas.openxmlformats.org/officeDocument/2006/relationships/font" Target="fonts/Corbel-italic.fntdata"/><Relationship Id="rId27"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5-06T18:09:21.734">
    <p:pos x="5424" y="4004"/>
    <p:text>Vezi sa adaugi nr final de slide-uri! X/total</p:text>
    <p:extLst>
      <p:ext uri="{C676402C-5697-4E1C-873F-D02D1690AC5C}">
        <p15:threadingInfo timeZoneBias="0"/>
      </p:ext>
      <p:ext uri="http://customooxmlschemas.google.com/">
        <go:slidesCustomData xmlns:go="http://customooxmlschemas.google.com/" commentPostId="AAABi3zABdg"/>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sistem de protectie impotriva botilor axat pe comportamente de tip scraper</a:t>
            </a:r>
            <a:endParaRPr/>
          </a:p>
          <a:p>
            <a:pPr indent="0" lvl="0" marL="0" rtl="0" algn="l">
              <a:spcBef>
                <a:spcPts val="0"/>
              </a:spcBef>
              <a:spcAft>
                <a:spcPts val="0"/>
              </a:spcAft>
              <a:buNone/>
            </a:pPr>
            <a:r>
              <a:t/>
            </a:r>
            <a:endParaRPr/>
          </a:p>
        </p:txBody>
      </p:sp>
      <p:sp>
        <p:nvSpPr>
          <p:cNvPr id="87" name="Google Shape;8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54ace6c769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g354ace6c769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54ace6c769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user porneste de la pagina principala, sagetile = cererile declansate de browser pt fisierele css, js, png, fisierele statice sunt incarcate automat de browser in mod secvential si sincronizat cu dom-ul, telefonul = pagina pe care vrea sa se ajunga si interactiunea normala umana</a:t>
            </a:r>
            <a:endParaRPr/>
          </a:p>
          <a:p>
            <a:pPr indent="0" lvl="0" marL="0" rtl="0" algn="l">
              <a:spcBef>
                <a:spcPts val="0"/>
              </a:spcBef>
              <a:spcAft>
                <a:spcPts val="0"/>
              </a:spcAft>
              <a:buNone/>
            </a:pPr>
            <a:r>
              <a:rPr lang="en-US"/>
              <a:t>bifele verzi  = fiecare pas indica traseul normal fara salturi sau accesari de resurse izolate </a:t>
            </a:r>
            <a:endParaRPr/>
          </a:p>
        </p:txBody>
      </p:sp>
      <p:sp>
        <p:nvSpPr>
          <p:cNvPr id="193" name="Google Shape;193;g354ace6c769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54ace6c769_0_1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g354ace6c769_0_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54ace6c769_0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scraper  = acoperire uniforma a intregii suprafete functionale a site ului, endpointuri sunt accecesate cu frecvente comparabile, indeferent de frecventa lor semantica</a:t>
            </a:r>
            <a:endParaRPr/>
          </a:p>
          <a:p>
            <a:pPr indent="0" lvl="0" marL="0" rtl="0" algn="l">
              <a:spcBef>
                <a:spcPts val="0"/>
              </a:spcBef>
              <a:spcAft>
                <a:spcPts val="0"/>
              </a:spcAft>
              <a:buNone/>
            </a:pPr>
            <a:r>
              <a:rPr lang="en-US"/>
              <a:t>uman- se concentreaza predominant in jurul functionalitatilor cu valore functionala si semantica ridicata</a:t>
            </a:r>
            <a:endParaRPr/>
          </a:p>
        </p:txBody>
      </p:sp>
      <p:sp>
        <p:nvSpPr>
          <p:cNvPr id="229" name="Google Shape;229;g354ace6c769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54ace6c769_0_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intregul flux de decizie, sistemul analizeaza comportamentul fiecarui user in timp real si compara traseul sau cu strctura site ului, daca navigarea este logica, userul este last sa continue. In caz contrar, sistemul declanseaza masuri de protectie </a:t>
            </a:r>
            <a:endParaRPr/>
          </a:p>
        </p:txBody>
      </p:sp>
      <p:sp>
        <p:nvSpPr>
          <p:cNvPr id="236" name="Google Shape;236;g354ace6c769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54ace6c769_0_1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g354ace6c769_0_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vom explora metodele actuale si solutia pe care am propus-o eu, cu rezultatele preliminarii pe care le-am obtinut eu pana in prezent</a:t>
            </a:r>
            <a:endParaRPr/>
          </a:p>
        </p:txBody>
      </p:sp>
      <p:sp>
        <p:nvSpPr>
          <p:cNvPr id="99" name="Google Shape;9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549a1a49d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549a1a49d8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websites - surse multiple de date, pagini care contin informatii variate de interes, text, imagini, linkuri</a:t>
            </a:r>
            <a:endParaRPr/>
          </a:p>
          <a:p>
            <a:pPr indent="-317500" lvl="0" marL="457200" rtl="0" algn="l">
              <a:spcBef>
                <a:spcPts val="0"/>
              </a:spcBef>
              <a:spcAft>
                <a:spcPts val="0"/>
              </a:spcAft>
              <a:buSzPts val="1400"/>
              <a:buChar char="-"/>
            </a:pPr>
            <a:r>
              <a:rPr lang="en-US"/>
              <a:t>liniile diferite - tipuri diferite de date extrase: text, imagini, date tabelare gen csv, linkuri</a:t>
            </a:r>
            <a:endParaRPr/>
          </a:p>
          <a:p>
            <a:pPr indent="-317500" lvl="0" marL="457200" rtl="0" algn="l">
              <a:spcBef>
                <a:spcPts val="0"/>
              </a:spcBef>
              <a:spcAft>
                <a:spcPts val="0"/>
              </a:spcAft>
              <a:buSzPts val="1400"/>
              <a:buChar char="-"/>
            </a:pPr>
            <a:r>
              <a:rPr lang="en-US"/>
              <a:t>web scraping - zona centrala - procesul de colecare automata a acestor date </a:t>
            </a:r>
            <a:endParaRPr/>
          </a:p>
          <a:p>
            <a:pPr indent="-317500" lvl="0" marL="457200" rtl="0" algn="l">
              <a:spcBef>
                <a:spcPts val="0"/>
              </a:spcBef>
              <a:spcAft>
                <a:spcPts val="0"/>
              </a:spcAft>
              <a:buSzPts val="1400"/>
              <a:buChar char="-"/>
            </a:pPr>
            <a:r>
              <a:rPr lang="en-US"/>
              <a:t>prelucrarea - datele extrase si convertite</a:t>
            </a:r>
            <a:endParaRPr/>
          </a:p>
          <a:p>
            <a:pPr indent="-317500" lvl="0" marL="457200" rtl="0" algn="l">
              <a:spcBef>
                <a:spcPts val="0"/>
              </a:spcBef>
              <a:spcAft>
                <a:spcPts val="0"/>
              </a:spcAft>
              <a:buSzPts val="1400"/>
              <a:buChar char="-"/>
            </a:pPr>
            <a:r>
              <a:rPr lang="en-US"/>
              <a:t>date structurate - datele salvate in diferite formate </a:t>
            </a:r>
            <a:endParaRPr/>
          </a:p>
        </p:txBody>
      </p:sp>
      <p:sp>
        <p:nvSpPr>
          <p:cNvPr id="107" name="Google Shape;107;g3549a1a49d8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scrapingul este considerat legitim atunci cand respecta anumite conditii</a:t>
            </a:r>
            <a:endParaRPr/>
          </a:p>
          <a:p>
            <a:pPr indent="-317500" lvl="0" marL="457200" rtl="0" algn="l">
              <a:spcBef>
                <a:spcPts val="0"/>
              </a:spcBef>
              <a:spcAft>
                <a:spcPts val="0"/>
              </a:spcAft>
              <a:buSzPts val="1400"/>
              <a:buChar char="-"/>
            </a:pPr>
            <a:r>
              <a:rPr lang="en-US"/>
              <a:t>partea de scopuri legitime, vezi slide ul urmator </a:t>
            </a:r>
            <a:endParaRPr/>
          </a:p>
        </p:txBody>
      </p:sp>
      <p:sp>
        <p:nvSpPr>
          <p:cNvPr id="118" name="Google Shape;11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scrapingul facut etic poate aduce valorea reala in multiple domenii</a:t>
            </a:r>
            <a:endParaRPr/>
          </a:p>
          <a:p>
            <a:pPr indent="-317500" lvl="0" marL="457200" rtl="0" algn="l">
              <a:spcBef>
                <a:spcPts val="0"/>
              </a:spcBef>
              <a:spcAft>
                <a:spcPts val="0"/>
              </a:spcAft>
              <a:buSzPts val="1400"/>
              <a:buChar char="-"/>
            </a:pPr>
            <a:r>
              <a:rPr lang="en-US"/>
              <a:t>motoarele de cautare folosesc au la baza tehnologii de scrapping pentru a parcurge si indexa paginile web a.i. sa se ofere rezultate relevante</a:t>
            </a:r>
            <a:endParaRPr/>
          </a:p>
          <a:p>
            <a:pPr indent="-317500" lvl="0" marL="457200" rtl="0" algn="l">
              <a:spcBef>
                <a:spcPts val="0"/>
              </a:spcBef>
              <a:spcAft>
                <a:spcPts val="0"/>
              </a:spcAft>
              <a:buSzPts val="1400"/>
              <a:buChar char="-"/>
            </a:pPr>
            <a:r>
              <a:rPr lang="en-US"/>
              <a:t>platforme de stiri - se colecteaza titluri si linkuri de la multiple surse de incredere si le centralizeaza pt users</a:t>
            </a:r>
            <a:endParaRPr/>
          </a:p>
          <a:p>
            <a:pPr indent="-317500" lvl="0" marL="457200" rtl="0" algn="l">
              <a:spcBef>
                <a:spcPts val="0"/>
              </a:spcBef>
              <a:spcAft>
                <a:spcPts val="0"/>
              </a:spcAft>
              <a:buSzPts val="1400"/>
              <a:buChar char="-"/>
            </a:pPr>
            <a:r>
              <a:rPr lang="en-US"/>
              <a:t>analiza sentimentala - colectarea de comentarii, recenzi si postari de pe social medai pt a intelege opinia consumatorilor si a publicului larg</a:t>
            </a:r>
            <a:endParaRPr/>
          </a:p>
          <a:p>
            <a:pPr indent="-317500" lvl="0" marL="457200" rtl="0" algn="l">
              <a:spcBef>
                <a:spcPts val="0"/>
              </a:spcBef>
              <a:spcAft>
                <a:spcPts val="0"/>
              </a:spcAft>
              <a:buSzPts val="1400"/>
              <a:buChar char="-"/>
            </a:pPr>
            <a:r>
              <a:rPr lang="en-US"/>
              <a:t>analiza pietei muncii -  extragere de anunturi de joburi pt a identifica skillurile cerute sau salarii sau zone cu deficit de forta de munca</a:t>
            </a:r>
            <a:endParaRPr/>
          </a:p>
          <a:p>
            <a:pPr indent="-317500" lvl="0" marL="457200" rtl="0" algn="l">
              <a:spcBef>
                <a:spcPts val="0"/>
              </a:spcBef>
              <a:spcAft>
                <a:spcPts val="0"/>
              </a:spcAft>
              <a:buSzPts val="1400"/>
              <a:buChar char="-"/>
            </a:pPr>
            <a:r>
              <a:rPr lang="en-US"/>
              <a:t>colectare date meteo - de pe site-uri publice si pot fi folosita in logistica, agricultura sau planificare de exemple de evenimente </a:t>
            </a:r>
            <a:endParaRPr/>
          </a:p>
          <a:p>
            <a:pPr indent="-317500" lvl="0" marL="457200" rtl="0" algn="l">
              <a:spcBef>
                <a:spcPts val="0"/>
              </a:spcBef>
              <a:spcAft>
                <a:spcPts val="0"/>
              </a:spcAft>
              <a:buSzPts val="1400"/>
              <a:buChar char="-"/>
            </a:pPr>
            <a:r>
              <a:rPr lang="en-US"/>
              <a:t>analiza tendintei de piata - se pot urmari preturi, produse sau comportamentele consumatorului pentru a vedea dinamica pietei </a:t>
            </a:r>
            <a:endParaRPr/>
          </a:p>
          <a:p>
            <a:pPr indent="-317500" lvl="0" marL="457200" rtl="0" algn="l">
              <a:spcBef>
                <a:spcPts val="0"/>
              </a:spcBef>
              <a:spcAft>
                <a:spcPts val="0"/>
              </a:spcAft>
              <a:buSzPts val="1400"/>
              <a:buChar char="-"/>
            </a:pPr>
            <a:r>
              <a:rPr lang="en-US"/>
              <a:t>INFORMATIE COLECTIVA, NU INDIVIDUALA</a:t>
            </a:r>
            <a:endParaRPr/>
          </a:p>
        </p:txBody>
      </p:sp>
      <p:sp>
        <p:nvSpPr>
          <p:cNvPr id="134" name="Google Shape;13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colectare emailuri, numere de telefon, adrese, fara consimtamant, se incalca GDPR-ul, CCPA si alte legi de protectia datelor</a:t>
            </a:r>
            <a:endParaRPr/>
          </a:p>
          <a:p>
            <a:pPr indent="-317500" lvl="0" marL="457200" rtl="0" algn="l">
              <a:spcBef>
                <a:spcPts val="0"/>
              </a:spcBef>
              <a:spcAft>
                <a:spcPts val="0"/>
              </a:spcAft>
              <a:buSzPts val="1400"/>
              <a:buChar char="-"/>
            </a:pPr>
            <a:r>
              <a:rPr lang="en-US"/>
              <a:t>cand se copiaza automat continutului altuia site (textem articole, imagini) pt a-l redistribui sau indexa sub alta forma =&gt; pierdere SEO, incalcarea drepturilor de autor, DMCA</a:t>
            </a:r>
            <a:endParaRPr/>
          </a:p>
          <a:p>
            <a:pPr indent="-317500" lvl="0" marL="457200" rtl="0" algn="l">
              <a:spcBef>
                <a:spcPts val="0"/>
              </a:spcBef>
              <a:spcAft>
                <a:spcPts val="0"/>
              </a:spcAft>
              <a:buSzPts val="1400"/>
              <a:buChar char="-"/>
            </a:pPr>
            <a:r>
              <a:rPr lang="en-US"/>
              <a:t>cumparare automata de exemplu de bilete, produse in editii limitate pt a le revinde la supra-pret =&gt; se blocheaza users reali si afecteaza reputatia platformei</a:t>
            </a:r>
            <a:endParaRPr/>
          </a:p>
          <a:p>
            <a:pPr indent="-317500" lvl="0" marL="457200" rtl="0" algn="l">
              <a:spcBef>
                <a:spcPts val="0"/>
              </a:spcBef>
              <a:spcAft>
                <a:spcPts val="0"/>
              </a:spcAft>
              <a:buSzPts val="1400"/>
              <a:buChar char="-"/>
            </a:pPr>
            <a:r>
              <a:rPr lang="en-US"/>
              <a:t>un scraper prost configurat sau rau intentionat poate trimite mii de cereri pe secunda, afectand performanta serverului =&gt; degradarea serviciului sau indisponibilitate totala, de aia am spus similara unui atac DoS pasiv</a:t>
            </a:r>
            <a:endParaRPr/>
          </a:p>
        </p:txBody>
      </p:sp>
      <p:sp>
        <p:nvSpPr>
          <p:cNvPr id="141" name="Google Shape;14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captcha - functioneaza pt boti, srapere simple, dar cele mai performante si avansate le pot rezolva fie au AI integrat pt recunoastere text sau imagine sau sunt deja servicii externe de rezolvare gen 2Captcha sau Anti-Captcha</a:t>
            </a:r>
            <a:endParaRPr/>
          </a:p>
          <a:p>
            <a:pPr indent="-317500" lvl="0" marL="457200" rtl="0" algn="l">
              <a:spcBef>
                <a:spcPts val="0"/>
              </a:spcBef>
              <a:spcAft>
                <a:spcPts val="0"/>
              </a:spcAft>
              <a:buSzPts val="1400"/>
              <a:buChar char="-"/>
            </a:pPr>
            <a:r>
              <a:rPr lang="en-US"/>
              <a:t>ofuscare JS - ascund logica aplicatiei, selectori sau variabile, dar deja exista boti care fac analiza pe DOM, avem un headless browsers care executa JS complet, iar DOM-ul final poate fi citit usor, plus ofuscarea poate fi inversata cu deobfuscation tools</a:t>
            </a:r>
            <a:endParaRPr/>
          </a:p>
          <a:p>
            <a:pPr indent="-317500" lvl="0" marL="457200" rtl="0" algn="l">
              <a:spcBef>
                <a:spcPts val="0"/>
              </a:spcBef>
              <a:spcAft>
                <a:spcPts val="0"/>
              </a:spcAft>
              <a:buSzPts val="1400"/>
              <a:buChar char="-"/>
            </a:pPr>
            <a:r>
              <a:rPr lang="en-US"/>
              <a:t>se poate identifica lipsa de actiuni sau un comportament usor tipizat, identic, dar heuristica de interactiune poate sa fie pacalita </a:t>
            </a:r>
            <a:endParaRPr/>
          </a:p>
          <a:p>
            <a:pPr indent="-317500" lvl="0" marL="457200" rtl="0" algn="l">
              <a:spcBef>
                <a:spcPts val="0"/>
              </a:spcBef>
              <a:spcAft>
                <a:spcPts val="0"/>
              </a:spcAft>
              <a:buSzPts val="1400"/>
              <a:buChar char="-"/>
            </a:pPr>
            <a:r>
              <a:rPr lang="en-US"/>
              <a:t>ascunde datele de scrapers care trimit doar http requests, dar ineficient pt frameworkuri gen playwright sau puppeteer, unde avem optiunea de headless browsers care fac loading tot ca un real user</a:t>
            </a:r>
            <a:endParaRPr/>
          </a:p>
          <a:p>
            <a:pPr indent="-317500" lvl="0" marL="457200" rtl="0" algn="l">
              <a:spcBef>
                <a:spcPts val="0"/>
              </a:spcBef>
              <a:spcAft>
                <a:spcPts val="0"/>
              </a:spcAft>
              <a:buSzPts val="1400"/>
              <a:buChar char="-"/>
            </a:pPr>
            <a:r>
              <a:rPr lang="en-US"/>
              <a:t>se blocheaza cererile in exces de la un anumit ip, dar totusi sunt boti care care folosesc retele de proxy rotativ, gen residential ip pools</a:t>
            </a:r>
            <a:endParaRPr/>
          </a:p>
        </p:txBody>
      </p:sp>
      <p:sp>
        <p:nvSpPr>
          <p:cNvPr id="148" name="Google Shape;14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3 componenete:</a:t>
            </a:r>
            <a:endParaRPr/>
          </a:p>
          <a:p>
            <a:pPr indent="0" lvl="0" marL="0" rtl="0" algn="l">
              <a:spcBef>
                <a:spcPts val="0"/>
              </a:spcBef>
              <a:spcAft>
                <a:spcPts val="0"/>
              </a:spcAft>
              <a:buNone/>
            </a:pPr>
            <a:r>
              <a:rPr lang="en-US"/>
              <a:t>-A:graf orientat al site-ului, se construieste harta logica a site ului, un graf orientat, aceasta structura devine principala in analiza comportamentala ulterioara, NOD = resursa (html, css, js, img), MUCHIILE = linkuri explicite sau referinte implicite intre pagini si resurse</a:t>
            </a:r>
            <a:endParaRPr/>
          </a:p>
          <a:p>
            <a:pPr indent="0" lvl="0" marL="0" rtl="0" algn="l">
              <a:spcBef>
                <a:spcPts val="0"/>
              </a:spcBef>
              <a:spcAft>
                <a:spcPts val="0"/>
              </a:spcAft>
              <a:buNone/>
            </a:pPr>
            <a:r>
              <a:rPr lang="en-US"/>
              <a:t>-B: primeste traficul si monotrizeaza navigarea userului, cauta anomalii fata de traseele logice (accesari directe, sarituri peste pagini) si compara secvente de acces cu modelul structural al grafului</a:t>
            </a:r>
            <a:endParaRPr/>
          </a:p>
          <a:p>
            <a:pPr indent="0" lvl="0" marL="0" rtl="0" algn="l">
              <a:spcBef>
                <a:spcPts val="0"/>
              </a:spcBef>
              <a:spcAft>
                <a:spcPts val="0"/>
              </a:spcAft>
              <a:buNone/>
            </a:pPr>
            <a:r>
              <a:rPr lang="en-US"/>
              <a:t>-C: daca modulul B detecteaza un comportament anormal, sistemul C este activat (logare, alerta, blocare IP, cerere de CAPTCHA sau redirect)</a:t>
            </a:r>
            <a:endParaRPr/>
          </a:p>
        </p:txBody>
      </p:sp>
      <p:sp>
        <p:nvSpPr>
          <p:cNvPr id="169" name="Google Shape;16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54ace6c769_0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noduri albastre/verzi: pagini semantice(functionalitatile web reale), verde - outgoing, albastru - incoming </a:t>
            </a:r>
            <a:endParaRPr/>
          </a:p>
          <a:p>
            <a:pPr indent="-317500" lvl="0" marL="457200" rtl="0" algn="l">
              <a:spcBef>
                <a:spcPts val="0"/>
              </a:spcBef>
              <a:spcAft>
                <a:spcPts val="0"/>
              </a:spcAft>
              <a:buSzPts val="1400"/>
              <a:buChar char="-"/>
            </a:pPr>
            <a:r>
              <a:rPr lang="en-US"/>
              <a:t>etalonul comportamental pentru navigarea legitima</a:t>
            </a:r>
            <a:endParaRPr/>
          </a:p>
        </p:txBody>
      </p:sp>
      <p:sp>
        <p:nvSpPr>
          <p:cNvPr id="177" name="Google Shape;177;g354ace6c769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sp>
        <p:nvSpPr>
          <p:cNvPr id="17" name="Google Shape;17;p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9" name="Google Shape;19;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3" name="Shape 73"/>
        <p:cNvGrpSpPr/>
        <p:nvPr/>
      </p:nvGrpSpPr>
      <p:grpSpPr>
        <a:xfrm>
          <a:off x="0" y="0"/>
          <a:ext cx="0" cy="0"/>
          <a:chOff x="0" y="0"/>
          <a:chExt cx="0" cy="0"/>
        </a:xfrm>
      </p:grpSpPr>
      <p:sp>
        <p:nvSpPr>
          <p:cNvPr id="74" name="Google Shape;74;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8"/>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9" name="Shape 79"/>
        <p:cNvGrpSpPr/>
        <p:nvPr/>
      </p:nvGrpSpPr>
      <p:grpSpPr>
        <a:xfrm>
          <a:off x="0" y="0"/>
          <a:ext cx="0" cy="0"/>
          <a:chOff x="0" y="0"/>
          <a:chExt cx="0" cy="0"/>
        </a:xfrm>
      </p:grpSpPr>
      <p:sp>
        <p:nvSpPr>
          <p:cNvPr id="80" name="Google Shape;80;p1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1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 name="Shape 22"/>
        <p:cNvGrpSpPr/>
        <p:nvPr/>
      </p:nvGrpSpPr>
      <p:grpSpPr>
        <a:xfrm>
          <a:off x="0" y="0"/>
          <a:ext cx="0" cy="0"/>
          <a:chOff x="0" y="0"/>
          <a:chExt cx="0" cy="0"/>
        </a:xfrm>
      </p:grpSpPr>
      <p:sp>
        <p:nvSpPr>
          <p:cNvPr id="23" name="Google Shape;23;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1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 name="Google Shape;2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r>
              <a:rPr lang="en-US"/>
              <a:t>/15</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1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1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757575"/>
              </a:buClr>
              <a:buSzPts val="2400"/>
              <a:buNone/>
              <a:defRPr sz="2400">
                <a:solidFill>
                  <a:srgbClr val="757575"/>
                </a:solidFill>
              </a:defRPr>
            </a:lvl1pPr>
            <a:lvl2pPr indent="-228600" lvl="1" marL="914400" algn="l">
              <a:lnSpc>
                <a:spcPct val="90000"/>
              </a:lnSpc>
              <a:spcBef>
                <a:spcPts val="500"/>
              </a:spcBef>
              <a:spcAft>
                <a:spcPts val="0"/>
              </a:spcAft>
              <a:buClr>
                <a:srgbClr val="757575"/>
              </a:buClr>
              <a:buSzPts val="2000"/>
              <a:buNone/>
              <a:defRPr sz="2000">
                <a:solidFill>
                  <a:srgbClr val="757575"/>
                </a:solidFill>
              </a:defRPr>
            </a:lvl2pPr>
            <a:lvl3pPr indent="-228600" lvl="2" marL="1371600" algn="l">
              <a:lnSpc>
                <a:spcPct val="90000"/>
              </a:lnSpc>
              <a:spcBef>
                <a:spcPts val="500"/>
              </a:spcBef>
              <a:spcAft>
                <a:spcPts val="0"/>
              </a:spcAft>
              <a:buClr>
                <a:srgbClr val="757575"/>
              </a:buClr>
              <a:buSzPts val="1800"/>
              <a:buNone/>
              <a:defRPr sz="1800">
                <a:solidFill>
                  <a:srgbClr val="757575"/>
                </a:solidFill>
              </a:defRPr>
            </a:lvl3pPr>
            <a:lvl4pPr indent="-228600" lvl="3" marL="1828800" algn="l">
              <a:lnSpc>
                <a:spcPct val="90000"/>
              </a:lnSpc>
              <a:spcBef>
                <a:spcPts val="500"/>
              </a:spcBef>
              <a:spcAft>
                <a:spcPts val="0"/>
              </a:spcAft>
              <a:buClr>
                <a:srgbClr val="757575"/>
              </a:buClr>
              <a:buSzPts val="1600"/>
              <a:buNone/>
              <a:defRPr sz="1600">
                <a:solidFill>
                  <a:srgbClr val="757575"/>
                </a:solidFill>
              </a:defRPr>
            </a:lvl4pPr>
            <a:lvl5pPr indent="-228600" lvl="4" marL="2286000" algn="l">
              <a:lnSpc>
                <a:spcPct val="90000"/>
              </a:lnSpc>
              <a:spcBef>
                <a:spcPts val="500"/>
              </a:spcBef>
              <a:spcAft>
                <a:spcPts val="0"/>
              </a:spcAft>
              <a:buClr>
                <a:srgbClr val="757575"/>
              </a:buClr>
              <a:buSzPts val="1600"/>
              <a:buNone/>
              <a:defRPr sz="1600">
                <a:solidFill>
                  <a:srgbClr val="757575"/>
                </a:solidFill>
              </a:defRPr>
            </a:lvl5pPr>
            <a:lvl6pPr indent="-228600" lvl="5" marL="2743200" algn="l">
              <a:lnSpc>
                <a:spcPct val="90000"/>
              </a:lnSpc>
              <a:spcBef>
                <a:spcPts val="500"/>
              </a:spcBef>
              <a:spcAft>
                <a:spcPts val="0"/>
              </a:spcAft>
              <a:buClr>
                <a:srgbClr val="757575"/>
              </a:buClr>
              <a:buSzPts val="1600"/>
              <a:buNone/>
              <a:defRPr sz="1600">
                <a:solidFill>
                  <a:srgbClr val="757575"/>
                </a:solidFill>
              </a:defRPr>
            </a:lvl6pPr>
            <a:lvl7pPr indent="-228600" lvl="6" marL="3200400" algn="l">
              <a:lnSpc>
                <a:spcPct val="90000"/>
              </a:lnSpc>
              <a:spcBef>
                <a:spcPts val="500"/>
              </a:spcBef>
              <a:spcAft>
                <a:spcPts val="0"/>
              </a:spcAft>
              <a:buClr>
                <a:srgbClr val="757575"/>
              </a:buClr>
              <a:buSzPts val="1600"/>
              <a:buNone/>
              <a:defRPr sz="1600">
                <a:solidFill>
                  <a:srgbClr val="757575"/>
                </a:solidFill>
              </a:defRPr>
            </a:lvl7pPr>
            <a:lvl8pPr indent="-228600" lvl="7" marL="3657600" algn="l">
              <a:lnSpc>
                <a:spcPct val="90000"/>
              </a:lnSpc>
              <a:spcBef>
                <a:spcPts val="500"/>
              </a:spcBef>
              <a:spcAft>
                <a:spcPts val="0"/>
              </a:spcAft>
              <a:buClr>
                <a:srgbClr val="757575"/>
              </a:buClr>
              <a:buSzPts val="1600"/>
              <a:buNone/>
              <a:defRPr sz="1600">
                <a:solidFill>
                  <a:srgbClr val="757575"/>
                </a:solidFill>
              </a:defRPr>
            </a:lvl8pPr>
            <a:lvl9pPr indent="-228600" lvl="8" marL="4114800" algn="l">
              <a:lnSpc>
                <a:spcPct val="90000"/>
              </a:lnSpc>
              <a:spcBef>
                <a:spcPts val="500"/>
              </a:spcBef>
              <a:spcAft>
                <a:spcPts val="0"/>
              </a:spcAft>
              <a:buClr>
                <a:srgbClr val="757575"/>
              </a:buClr>
              <a:buSzPts val="1600"/>
              <a:buNone/>
              <a:defRPr sz="1600">
                <a:solidFill>
                  <a:srgbClr val="757575"/>
                </a:solidFill>
              </a:defRPr>
            </a:lvl9pPr>
          </a:lstStyle>
          <a:p/>
        </p:txBody>
      </p:sp>
      <p:sp>
        <p:nvSpPr>
          <p:cNvPr id="31" name="Google Shape;3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 name="Shape 34"/>
        <p:cNvGrpSpPr/>
        <p:nvPr/>
      </p:nvGrpSpPr>
      <p:grpSpPr>
        <a:xfrm>
          <a:off x="0" y="0"/>
          <a:ext cx="0" cy="0"/>
          <a:chOff x="0" y="0"/>
          <a:chExt cx="0" cy="0"/>
        </a:xfrm>
      </p:grpSpPr>
      <p:sp>
        <p:nvSpPr>
          <p:cNvPr id="35" name="Google Shape;35;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1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1" name="Shape 41"/>
        <p:cNvGrpSpPr/>
        <p:nvPr/>
      </p:nvGrpSpPr>
      <p:grpSpPr>
        <a:xfrm>
          <a:off x="0" y="0"/>
          <a:ext cx="0" cy="0"/>
          <a:chOff x="0" y="0"/>
          <a:chExt cx="0" cy="0"/>
        </a:xfrm>
      </p:grpSpPr>
      <p:sp>
        <p:nvSpPr>
          <p:cNvPr id="42" name="Google Shape;42;p13"/>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13"/>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 name="Google Shape;44;p13"/>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13"/>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 name="Google Shape;46;p13"/>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sp>
        <p:nvSpPr>
          <p:cNvPr id="56" name="Google Shape;56;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 name="Shape 59"/>
        <p:cNvGrpSpPr/>
        <p:nvPr/>
      </p:nvGrpSpPr>
      <p:grpSpPr>
        <a:xfrm>
          <a:off x="0" y="0"/>
          <a:ext cx="0" cy="0"/>
          <a:chOff x="0" y="0"/>
          <a:chExt cx="0" cy="0"/>
        </a:xfrm>
      </p:grpSpPr>
      <p:sp>
        <p:nvSpPr>
          <p:cNvPr id="60" name="Google Shape;60;p1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1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2" name="Google Shape;62;p1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 name="Google Shape;63;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6" name="Shape 66"/>
        <p:cNvGrpSpPr/>
        <p:nvPr/>
      </p:nvGrpSpPr>
      <p:grpSpPr>
        <a:xfrm>
          <a:off x="0" y="0"/>
          <a:ext cx="0" cy="0"/>
          <a:chOff x="0" y="0"/>
          <a:chExt cx="0" cy="0"/>
        </a:xfrm>
      </p:grpSpPr>
      <p:sp>
        <p:nvSpPr>
          <p:cNvPr id="67" name="Google Shape;67;p1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17"/>
          <p:cNvSpPr/>
          <p:nvPr>
            <p:ph idx="2" type="pic"/>
          </p:nvPr>
        </p:nvSpPr>
        <p:spPr>
          <a:xfrm>
            <a:off x="5183188" y="987425"/>
            <a:ext cx="6172200" cy="4873625"/>
          </a:xfrm>
          <a:prstGeom prst="rect">
            <a:avLst/>
          </a:prstGeom>
          <a:noFill/>
          <a:ln>
            <a:noFill/>
          </a:ln>
        </p:spPr>
      </p:sp>
      <p:sp>
        <p:nvSpPr>
          <p:cNvPr id="69" name="Google Shape;69;p1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0" name="Google Shape;70;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Play"/>
              <a:buNone/>
              <a:defRPr b="0" i="0" sz="4400" u="none" cap="none" strike="noStrik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57575"/>
                </a:solidFill>
                <a:latin typeface="Arial"/>
                <a:ea typeface="Arial"/>
                <a:cs typeface="Arial"/>
                <a:sym typeface="Arial"/>
              </a:defRPr>
            </a:lvl1pPr>
            <a:lvl2pPr indent="0" lvl="1" marL="0" marR="0" rtl="0" algn="r">
              <a:spcBef>
                <a:spcPts val="0"/>
              </a:spcBef>
              <a:buNone/>
              <a:defRPr b="0" i="0" sz="1200" u="none" cap="none" strike="noStrike">
                <a:solidFill>
                  <a:srgbClr val="757575"/>
                </a:solidFill>
                <a:latin typeface="Arial"/>
                <a:ea typeface="Arial"/>
                <a:cs typeface="Arial"/>
                <a:sym typeface="Arial"/>
              </a:defRPr>
            </a:lvl2pPr>
            <a:lvl3pPr indent="0" lvl="2" marL="0" marR="0" rtl="0" algn="r">
              <a:spcBef>
                <a:spcPts val="0"/>
              </a:spcBef>
              <a:buNone/>
              <a:defRPr b="0" i="0" sz="1200" u="none" cap="none" strike="noStrike">
                <a:solidFill>
                  <a:srgbClr val="757575"/>
                </a:solidFill>
                <a:latin typeface="Arial"/>
                <a:ea typeface="Arial"/>
                <a:cs typeface="Arial"/>
                <a:sym typeface="Arial"/>
              </a:defRPr>
            </a:lvl3pPr>
            <a:lvl4pPr indent="0" lvl="3" marL="0" marR="0" rtl="0" algn="r">
              <a:spcBef>
                <a:spcPts val="0"/>
              </a:spcBef>
              <a:buNone/>
              <a:defRPr b="0" i="0" sz="1200" u="none" cap="none" strike="noStrike">
                <a:solidFill>
                  <a:srgbClr val="757575"/>
                </a:solidFill>
                <a:latin typeface="Arial"/>
                <a:ea typeface="Arial"/>
                <a:cs typeface="Arial"/>
                <a:sym typeface="Arial"/>
              </a:defRPr>
            </a:lvl4pPr>
            <a:lvl5pPr indent="0" lvl="4" marL="0" marR="0" rtl="0" algn="r">
              <a:spcBef>
                <a:spcPts val="0"/>
              </a:spcBef>
              <a:buNone/>
              <a:defRPr b="0" i="0" sz="1200" u="none" cap="none" strike="noStrike">
                <a:solidFill>
                  <a:srgbClr val="757575"/>
                </a:solidFill>
                <a:latin typeface="Arial"/>
                <a:ea typeface="Arial"/>
                <a:cs typeface="Arial"/>
                <a:sym typeface="Arial"/>
              </a:defRPr>
            </a:lvl5pPr>
            <a:lvl6pPr indent="0" lvl="5" marL="0" marR="0" rtl="0" algn="r">
              <a:spcBef>
                <a:spcPts val="0"/>
              </a:spcBef>
              <a:buNone/>
              <a:defRPr b="0" i="0" sz="1200" u="none" cap="none" strike="noStrike">
                <a:solidFill>
                  <a:srgbClr val="757575"/>
                </a:solidFill>
                <a:latin typeface="Arial"/>
                <a:ea typeface="Arial"/>
                <a:cs typeface="Arial"/>
                <a:sym typeface="Arial"/>
              </a:defRPr>
            </a:lvl6pPr>
            <a:lvl7pPr indent="0" lvl="6" marL="0" marR="0" rtl="0" algn="r">
              <a:spcBef>
                <a:spcPts val="0"/>
              </a:spcBef>
              <a:buNone/>
              <a:defRPr b="0" i="0" sz="1200" u="none" cap="none" strike="noStrike">
                <a:solidFill>
                  <a:srgbClr val="757575"/>
                </a:solidFill>
                <a:latin typeface="Arial"/>
                <a:ea typeface="Arial"/>
                <a:cs typeface="Arial"/>
                <a:sym typeface="Arial"/>
              </a:defRPr>
            </a:lvl7pPr>
            <a:lvl8pPr indent="0" lvl="7" marL="0" marR="0" rtl="0" algn="r">
              <a:spcBef>
                <a:spcPts val="0"/>
              </a:spcBef>
              <a:buNone/>
              <a:defRPr b="0" i="0" sz="1200" u="none" cap="none" strike="noStrike">
                <a:solidFill>
                  <a:srgbClr val="757575"/>
                </a:solidFill>
                <a:latin typeface="Arial"/>
                <a:ea typeface="Arial"/>
                <a:cs typeface="Arial"/>
                <a:sym typeface="Arial"/>
              </a:defRPr>
            </a:lvl8pPr>
            <a:lvl9pPr indent="0" lvl="8" marL="0" marR="0" rtl="0" algn="r">
              <a:spcBef>
                <a:spcPts val="0"/>
              </a:spcBef>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5" name="Google Shape;15;p8"/>
          <p:cNvSpPr txBox="1"/>
          <p:nvPr/>
        </p:nvSpPr>
        <p:spPr>
          <a:xfrm>
            <a:off x="5925312" y="6672580"/>
            <a:ext cx="369888" cy="12192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800" u="none" cap="none" strike="noStrike">
                <a:solidFill>
                  <a:srgbClr val="000000"/>
                </a:solidFill>
                <a:latin typeface="Arial"/>
                <a:ea typeface="Arial"/>
                <a:cs typeface="Arial"/>
                <a:sym typeface="Arial"/>
              </a:rPr>
              <a:t>Internal</a:t>
            </a:r>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26.png"/><Relationship Id="rId5"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14.png"/><Relationship Id="rId5" Type="http://schemas.openxmlformats.org/officeDocument/2006/relationships/image" Target="../media/image22.png"/><Relationship Id="rId6"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14.png"/><Relationship Id="rId5" Type="http://schemas.openxmlformats.org/officeDocument/2006/relationships/image" Target="../media/image22.png"/><Relationship Id="rId6" Type="http://schemas.openxmlformats.org/officeDocument/2006/relationships/image" Target="../media/image25.png"/><Relationship Id="rId7"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comments" Target="../comments/commen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2.png"/><Relationship Id="rId11" Type="http://schemas.openxmlformats.org/officeDocument/2006/relationships/image" Target="../media/image6.png"/><Relationship Id="rId10" Type="http://schemas.openxmlformats.org/officeDocument/2006/relationships/image" Target="../media/image21.png"/><Relationship Id="rId12" Type="http://schemas.openxmlformats.org/officeDocument/2006/relationships/image" Target="../media/image13.png"/><Relationship Id="rId9" Type="http://schemas.openxmlformats.org/officeDocument/2006/relationships/image" Target="../media/image19.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10.png"/><Relationship Id="rId8"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6F7"/>
        </a:solidFill>
      </p:bgPr>
    </p:bg>
    <p:spTree>
      <p:nvGrpSpPr>
        <p:cNvPr id="88" name="Shape 88"/>
        <p:cNvGrpSpPr/>
        <p:nvPr/>
      </p:nvGrpSpPr>
      <p:grpSpPr>
        <a:xfrm>
          <a:off x="0" y="0"/>
          <a:ext cx="0" cy="0"/>
          <a:chOff x="0" y="0"/>
          <a:chExt cx="0" cy="0"/>
        </a:xfrm>
      </p:grpSpPr>
      <p:pic>
        <p:nvPicPr>
          <p:cNvPr id="89" name="Google Shape;89;p1"/>
          <p:cNvPicPr preferRelativeResize="0"/>
          <p:nvPr/>
        </p:nvPicPr>
        <p:blipFill rotWithShape="1">
          <a:blip r:embed="rId3">
            <a:alphaModFix/>
          </a:blip>
          <a:srcRect b="13076" l="7945" r="0" t="6164"/>
          <a:stretch/>
        </p:blipFill>
        <p:spPr>
          <a:xfrm>
            <a:off x="0" y="-10765"/>
            <a:ext cx="12192000" cy="1522732"/>
          </a:xfrm>
          <a:prstGeom prst="rect">
            <a:avLst/>
          </a:prstGeom>
          <a:noFill/>
          <a:ln>
            <a:noFill/>
          </a:ln>
        </p:spPr>
      </p:pic>
      <p:pic>
        <p:nvPicPr>
          <p:cNvPr descr="http://cmmi.tuiasi.ro/wp-content/uploads/2017/03/sigla-UTI-1.png" id="90" name="Google Shape;90;p1"/>
          <p:cNvPicPr preferRelativeResize="0"/>
          <p:nvPr/>
        </p:nvPicPr>
        <p:blipFill rotWithShape="1">
          <a:blip r:embed="rId4">
            <a:alphaModFix/>
          </a:blip>
          <a:srcRect b="0" l="0" r="0" t="0"/>
          <a:stretch/>
        </p:blipFill>
        <p:spPr>
          <a:xfrm>
            <a:off x="10936397" y="-10764"/>
            <a:ext cx="1123770" cy="1510010"/>
          </a:xfrm>
          <a:prstGeom prst="rect">
            <a:avLst/>
          </a:prstGeom>
          <a:noFill/>
          <a:ln>
            <a:noFill/>
          </a:ln>
        </p:spPr>
      </p:pic>
      <p:pic>
        <p:nvPicPr>
          <p:cNvPr id="91" name="Google Shape;91;p1"/>
          <p:cNvPicPr preferRelativeResize="0"/>
          <p:nvPr/>
        </p:nvPicPr>
        <p:blipFill rotWithShape="1">
          <a:blip r:embed="rId5">
            <a:alphaModFix/>
          </a:blip>
          <a:srcRect b="0" l="0" r="0" t="0"/>
          <a:stretch/>
        </p:blipFill>
        <p:spPr>
          <a:xfrm>
            <a:off x="147792" y="-34279"/>
            <a:ext cx="1543356" cy="1543356"/>
          </a:xfrm>
          <a:prstGeom prst="rect">
            <a:avLst/>
          </a:prstGeom>
          <a:noFill/>
          <a:ln>
            <a:noFill/>
          </a:ln>
        </p:spPr>
      </p:pic>
      <p:sp>
        <p:nvSpPr>
          <p:cNvPr id="92" name="Google Shape;92;p1"/>
          <p:cNvSpPr/>
          <p:nvPr/>
        </p:nvSpPr>
        <p:spPr>
          <a:xfrm>
            <a:off x="331927" y="2039454"/>
            <a:ext cx="11567737" cy="4213861"/>
          </a:xfrm>
          <a:prstGeom prst="roundRect">
            <a:avLst>
              <a:gd fmla="val 13379" name="adj"/>
            </a:avLst>
          </a:prstGeom>
          <a:solidFill>
            <a:srgbClr val="F2F2F2"/>
          </a:solidFill>
          <a:ln cap="flat" cmpd="sng" w="76200">
            <a:solidFill>
              <a:srgbClr val="003895"/>
            </a:solidFill>
            <a:prstDash val="solid"/>
            <a:miter lim="800000"/>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448" u="none" cap="none" strike="noStrike">
              <a:solidFill>
                <a:schemeClr val="lt1"/>
              </a:solidFill>
              <a:latin typeface="Arial"/>
              <a:ea typeface="Arial"/>
              <a:cs typeface="Arial"/>
              <a:sym typeface="Arial"/>
            </a:endParaRPr>
          </a:p>
        </p:txBody>
      </p:sp>
      <p:sp>
        <p:nvSpPr>
          <p:cNvPr id="93" name="Google Shape;93;p1"/>
          <p:cNvSpPr txBox="1"/>
          <p:nvPr/>
        </p:nvSpPr>
        <p:spPr>
          <a:xfrm>
            <a:off x="0" y="2039455"/>
            <a:ext cx="12192000" cy="1557348"/>
          </a:xfrm>
          <a:prstGeom prst="rect">
            <a:avLst/>
          </a:prstGeom>
          <a:noFill/>
          <a:ln>
            <a:noFill/>
          </a:ln>
        </p:spPr>
        <p:txBody>
          <a:bodyPr anchorCtr="0" anchor="ctr" bIns="22775" lIns="45575" spcFirstLastPara="1" rIns="45575" wrap="square" tIns="22775">
            <a:noAutofit/>
          </a:bodyPr>
          <a:lstStyle/>
          <a:p>
            <a:pPr indent="0" lvl="0" marL="0" marR="0" rtl="0" algn="ctr">
              <a:lnSpc>
                <a:spcPct val="90000"/>
              </a:lnSpc>
              <a:spcBef>
                <a:spcPts val="0"/>
              </a:spcBef>
              <a:spcAft>
                <a:spcPts val="0"/>
              </a:spcAft>
              <a:buClr>
                <a:srgbClr val="0F4861"/>
              </a:buClr>
              <a:buSzPts val="5220"/>
              <a:buFont typeface="Corbel"/>
              <a:buNone/>
            </a:pPr>
            <a:r>
              <a:rPr b="1" lang="en-US" sz="4000">
                <a:solidFill>
                  <a:schemeClr val="dk1"/>
                </a:solidFill>
                <a:latin typeface="Corbel"/>
                <a:ea typeface="Corbel"/>
                <a:cs typeface="Corbel"/>
                <a:sym typeface="Corbel"/>
              </a:rPr>
              <a:t>Sisteme de protecție </a:t>
            </a:r>
            <a:endParaRPr b="1" i="0" sz="4000" u="none" cap="none" strike="noStrike">
              <a:solidFill>
                <a:schemeClr val="dk1"/>
              </a:solidFill>
              <a:latin typeface="Corbel"/>
              <a:ea typeface="Corbel"/>
              <a:cs typeface="Corbel"/>
              <a:sym typeface="Corbel"/>
            </a:endParaRPr>
          </a:p>
          <a:p>
            <a:pPr indent="0" lvl="0" marL="0" marR="0" rtl="0" algn="ctr">
              <a:lnSpc>
                <a:spcPct val="90000"/>
              </a:lnSpc>
              <a:spcBef>
                <a:spcPts val="1019"/>
              </a:spcBef>
              <a:spcAft>
                <a:spcPts val="0"/>
              </a:spcAft>
              <a:buClr>
                <a:srgbClr val="0F4861"/>
              </a:buClr>
              <a:buSzPts val="5220"/>
              <a:buFont typeface="Corbel"/>
              <a:buNone/>
            </a:pPr>
            <a:r>
              <a:rPr b="1" lang="en-US" sz="4000">
                <a:solidFill>
                  <a:schemeClr val="dk1"/>
                </a:solidFill>
                <a:latin typeface="Corbel"/>
                <a:ea typeface="Corbel"/>
                <a:cs typeface="Corbel"/>
                <a:sym typeface="Corbel"/>
              </a:rPr>
              <a:t>împotriva boților</a:t>
            </a:r>
            <a:endParaRPr b="1" i="0" sz="4000" u="none" cap="none" strike="noStrike">
              <a:solidFill>
                <a:schemeClr val="dk1"/>
              </a:solidFill>
              <a:latin typeface="Corbel"/>
              <a:ea typeface="Corbel"/>
              <a:cs typeface="Corbel"/>
              <a:sym typeface="Corbel"/>
            </a:endParaRPr>
          </a:p>
        </p:txBody>
      </p:sp>
      <p:sp>
        <p:nvSpPr>
          <p:cNvPr id="94" name="Google Shape;94;p1"/>
          <p:cNvSpPr txBox="1"/>
          <p:nvPr/>
        </p:nvSpPr>
        <p:spPr>
          <a:xfrm>
            <a:off x="801857" y="4712010"/>
            <a:ext cx="9815844" cy="922978"/>
          </a:xfrm>
          <a:prstGeom prst="rect">
            <a:avLst/>
          </a:prstGeom>
          <a:noFill/>
          <a:ln>
            <a:noFill/>
          </a:ln>
        </p:spPr>
        <p:txBody>
          <a:bodyPr anchorCtr="0" anchor="ctr" bIns="22775" lIns="45575" spcFirstLastPara="1" rIns="45575" wrap="square" tIns="22775">
            <a:noAutofit/>
          </a:bodyPr>
          <a:lstStyle/>
          <a:p>
            <a:pPr indent="0" lvl="0" marL="0" marR="0" rtl="0" algn="l">
              <a:spcBef>
                <a:spcPts val="0"/>
              </a:spcBef>
              <a:spcAft>
                <a:spcPts val="0"/>
              </a:spcAft>
              <a:buClr>
                <a:srgbClr val="0F4861"/>
              </a:buClr>
              <a:buSzPts val="3480"/>
              <a:buFont typeface="Arial"/>
              <a:buNone/>
            </a:pPr>
            <a:r>
              <a:rPr b="1" lang="en-US" sz="2400">
                <a:solidFill>
                  <a:srgbClr val="003895"/>
                </a:solidFill>
                <a:latin typeface="Corbel"/>
                <a:ea typeface="Corbel"/>
                <a:cs typeface="Corbel"/>
                <a:sym typeface="Corbel"/>
              </a:rPr>
              <a:t>Alexandra DABIJA</a:t>
            </a:r>
            <a:endParaRPr b="1" i="0" sz="2400" u="none" cap="none" strike="noStrike">
              <a:solidFill>
                <a:srgbClr val="003895"/>
              </a:solidFill>
              <a:latin typeface="Corbel"/>
              <a:ea typeface="Corbel"/>
              <a:cs typeface="Corbel"/>
              <a:sym typeface="Corbel"/>
            </a:endParaRPr>
          </a:p>
          <a:p>
            <a:pPr indent="0" lvl="0" marL="0" marR="0" rtl="0" algn="l">
              <a:spcBef>
                <a:spcPts val="600"/>
              </a:spcBef>
              <a:spcAft>
                <a:spcPts val="0"/>
              </a:spcAft>
              <a:buClr>
                <a:srgbClr val="0F4861"/>
              </a:buClr>
              <a:buSzPts val="3480"/>
              <a:buFont typeface="Arial"/>
              <a:buNone/>
            </a:pPr>
            <a:r>
              <a:rPr b="0" i="0" lang="en-US" sz="2400" u="none" cap="none" strike="noStrike">
                <a:solidFill>
                  <a:srgbClr val="003895"/>
                </a:solidFill>
                <a:latin typeface="Corbel"/>
                <a:ea typeface="Corbel"/>
                <a:cs typeface="Corbel"/>
                <a:sym typeface="Corbel"/>
              </a:rPr>
              <a:t>Îndru</a:t>
            </a:r>
            <a:r>
              <a:rPr b="0" i="0" lang="en-US" sz="2400" u="none" cap="none" strike="noStrike">
                <a:solidFill>
                  <a:srgbClr val="003895"/>
                </a:solidFill>
                <a:latin typeface="Corbel"/>
                <a:ea typeface="Corbel"/>
                <a:cs typeface="Corbel"/>
                <a:sym typeface="Corbel"/>
              </a:rPr>
              <a:t>m</a:t>
            </a:r>
            <a:r>
              <a:rPr b="0" i="0" lang="en-US" sz="2400" u="none" cap="none" strike="noStrike">
                <a:solidFill>
                  <a:srgbClr val="003895"/>
                </a:solidFill>
                <a:latin typeface="Corbel"/>
                <a:ea typeface="Corbel"/>
                <a:cs typeface="Corbel"/>
                <a:sym typeface="Corbel"/>
              </a:rPr>
              <a:t>ăto</a:t>
            </a:r>
            <a:r>
              <a:rPr lang="en-US" sz="2400">
                <a:solidFill>
                  <a:srgbClr val="003895"/>
                </a:solidFill>
                <a:latin typeface="Corbel"/>
                <a:ea typeface="Corbel"/>
                <a:cs typeface="Corbel"/>
                <a:sym typeface="Corbel"/>
              </a:rPr>
              <a:t>r:</a:t>
            </a:r>
            <a:r>
              <a:rPr lang="en-US" sz="2400">
                <a:solidFill>
                  <a:srgbClr val="003895"/>
                </a:solidFill>
                <a:latin typeface="Corbel"/>
                <a:ea typeface="Corbel"/>
                <a:cs typeface="Corbel"/>
                <a:sym typeface="Corbel"/>
              </a:rPr>
              <a:t> </a:t>
            </a:r>
            <a:r>
              <a:rPr i="1" lang="en-US" sz="2400">
                <a:solidFill>
                  <a:srgbClr val="003895"/>
                </a:solidFill>
                <a:latin typeface="Corbel"/>
                <a:ea typeface="Corbel"/>
                <a:cs typeface="Corbel"/>
                <a:sym typeface="Corbel"/>
              </a:rPr>
              <a:t>Mihai-Horia ZAHARIA</a:t>
            </a:r>
            <a:endParaRPr i="1" sz="2400">
              <a:solidFill>
                <a:srgbClr val="003895"/>
              </a:solidFill>
              <a:latin typeface="Corbel"/>
              <a:ea typeface="Corbel"/>
              <a:cs typeface="Corbel"/>
              <a:sym typeface="Corbel"/>
            </a:endParaRPr>
          </a:p>
        </p:txBody>
      </p:sp>
      <p:sp>
        <p:nvSpPr>
          <p:cNvPr id="95" name="Google Shape;95;p1"/>
          <p:cNvSpPr txBox="1"/>
          <p:nvPr/>
        </p:nvSpPr>
        <p:spPr>
          <a:xfrm>
            <a:off x="5295481" y="3596803"/>
            <a:ext cx="5814945" cy="788962"/>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rgbClr val="003895"/>
              </a:buClr>
              <a:buSzPts val="2000"/>
              <a:buFont typeface="Arial"/>
              <a:buNone/>
            </a:pPr>
            <a:r>
              <a:rPr b="0" i="0" lang="en-US" sz="2000" u="none" cap="none" strike="noStrike">
                <a:solidFill>
                  <a:srgbClr val="003895"/>
                </a:solidFill>
                <a:latin typeface="Corbel"/>
                <a:ea typeface="Corbel"/>
                <a:cs typeface="Corbel"/>
                <a:sym typeface="Corbel"/>
              </a:rPr>
              <a:t>Domeniu: </a:t>
            </a:r>
            <a:r>
              <a:rPr lang="en-US" sz="2000">
                <a:solidFill>
                  <a:srgbClr val="003895"/>
                </a:solidFill>
                <a:latin typeface="Corbel"/>
                <a:ea typeface="Corbel"/>
                <a:cs typeface="Corbel"/>
                <a:sym typeface="Corbel"/>
              </a:rPr>
              <a:t>Calculatoare și Tehnologia Informației </a:t>
            </a:r>
            <a:r>
              <a:rPr b="0" i="0" lang="en-US" sz="2000" u="none" cap="none" strike="noStrike">
                <a:solidFill>
                  <a:srgbClr val="003895"/>
                </a:solidFill>
                <a:latin typeface="Corbel"/>
                <a:ea typeface="Corbel"/>
                <a:cs typeface="Corbel"/>
                <a:sym typeface="Corbel"/>
              </a:rPr>
              <a:t> </a:t>
            </a:r>
            <a:endParaRPr/>
          </a:p>
          <a:p>
            <a:pPr indent="0" lvl="0" marL="0" marR="0" rtl="0" algn="r">
              <a:spcBef>
                <a:spcPts val="400"/>
              </a:spcBef>
              <a:spcAft>
                <a:spcPts val="0"/>
              </a:spcAft>
              <a:buClr>
                <a:srgbClr val="003895"/>
              </a:buClr>
              <a:buSzPts val="2000"/>
              <a:buFont typeface="Arial"/>
              <a:buNone/>
            </a:pPr>
            <a:r>
              <a:rPr b="0" i="0" lang="en-US" sz="2000" u="none" cap="none" strike="noStrike">
                <a:solidFill>
                  <a:srgbClr val="003895"/>
                </a:solidFill>
                <a:latin typeface="Corbel"/>
                <a:ea typeface="Corbel"/>
                <a:cs typeface="Corbel"/>
                <a:sym typeface="Corbel"/>
              </a:rPr>
              <a:t>Program de studii: </a:t>
            </a:r>
            <a:r>
              <a:rPr lang="en-US" sz="2000">
                <a:solidFill>
                  <a:srgbClr val="003895"/>
                </a:solidFill>
                <a:latin typeface="Corbel"/>
                <a:ea typeface="Corbel"/>
                <a:cs typeface="Corbel"/>
                <a:sym typeface="Corbel"/>
              </a:rPr>
              <a:t>Tehnologia Informației </a:t>
            </a:r>
            <a:r>
              <a:rPr b="0" i="0" lang="en-US" sz="2000" u="none" cap="none" strike="noStrike">
                <a:solidFill>
                  <a:srgbClr val="003895"/>
                </a:solidFill>
                <a:latin typeface="Corbel"/>
                <a:ea typeface="Corbel"/>
                <a:cs typeface="Corbel"/>
                <a:sym typeface="Corbel"/>
              </a:rPr>
              <a:t> </a:t>
            </a:r>
            <a:endParaRPr/>
          </a:p>
          <a:p>
            <a:pPr indent="0" lvl="0" marL="0" marR="0" rtl="0" algn="r">
              <a:spcBef>
                <a:spcPts val="400"/>
              </a:spcBef>
              <a:spcAft>
                <a:spcPts val="0"/>
              </a:spcAft>
              <a:buClr>
                <a:srgbClr val="003895"/>
              </a:buClr>
              <a:buSzPts val="2000"/>
              <a:buFont typeface="Arial"/>
              <a:buNone/>
            </a:pPr>
            <a:r>
              <a:rPr b="0" i="0" lang="en-US" sz="2000" u="none" cap="none" strike="noStrike">
                <a:solidFill>
                  <a:srgbClr val="003895"/>
                </a:solidFill>
                <a:latin typeface="Corbel"/>
                <a:ea typeface="Corbel"/>
                <a:cs typeface="Corbel"/>
                <a:sym typeface="Corbel"/>
              </a:rPr>
              <a:t>An de studiu: IV </a:t>
            </a:r>
            <a:endParaRPr/>
          </a:p>
        </p:txBody>
      </p:sp>
      <p:sp>
        <p:nvSpPr>
          <p:cNvPr id="96" name="Google Shape;96;p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6F7"/>
        </a:solidFill>
      </p:bgPr>
    </p:bg>
    <p:spTree>
      <p:nvGrpSpPr>
        <p:cNvPr id="185" name="Shape 185"/>
        <p:cNvGrpSpPr/>
        <p:nvPr/>
      </p:nvGrpSpPr>
      <p:grpSpPr>
        <a:xfrm>
          <a:off x="0" y="0"/>
          <a:ext cx="0" cy="0"/>
          <a:chOff x="0" y="0"/>
          <a:chExt cx="0" cy="0"/>
        </a:xfrm>
      </p:grpSpPr>
      <p:sp>
        <p:nvSpPr>
          <p:cNvPr id="186" name="Google Shape;186;g354ace6c769_0_43"/>
          <p:cNvSpPr txBox="1"/>
          <p:nvPr>
            <p:ph type="title"/>
          </p:nvPr>
        </p:nvSpPr>
        <p:spPr>
          <a:xfrm>
            <a:off x="161700" y="212725"/>
            <a:ext cx="118779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03895"/>
              </a:buClr>
              <a:buSzPts val="3960"/>
              <a:buFont typeface="Play"/>
              <a:buNone/>
            </a:pPr>
            <a:r>
              <a:rPr b="1" lang="en-US" sz="2800">
                <a:solidFill>
                  <a:srgbClr val="003895"/>
                </a:solidFill>
              </a:rPr>
              <a:t>Relațiile semantice de navigare și resursele asociate paginii </a:t>
            </a:r>
            <a:r>
              <a:rPr b="1" lang="en-US" sz="2800">
                <a:solidFill>
                  <a:srgbClr val="003895"/>
                </a:solidFill>
              </a:rPr>
              <a:t>,,Search”</a:t>
            </a:r>
            <a:r>
              <a:rPr b="1" lang="en-US" sz="2800">
                <a:solidFill>
                  <a:srgbClr val="003895"/>
                </a:solidFill>
              </a:rPr>
              <a:t> </a:t>
            </a:r>
            <a:endParaRPr sz="2800">
              <a:solidFill>
                <a:srgbClr val="003895"/>
              </a:solidFill>
            </a:endParaRPr>
          </a:p>
        </p:txBody>
      </p:sp>
      <p:sp>
        <p:nvSpPr>
          <p:cNvPr id="187" name="Google Shape;187;g354ace6c769_0_4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/15</a:t>
            </a:r>
            <a:endParaRPr/>
          </a:p>
        </p:txBody>
      </p:sp>
      <p:pic>
        <p:nvPicPr>
          <p:cNvPr id="188" name="Google Shape;188;g354ace6c769_0_43"/>
          <p:cNvPicPr preferRelativeResize="0"/>
          <p:nvPr/>
        </p:nvPicPr>
        <p:blipFill>
          <a:blip r:embed="rId3">
            <a:alphaModFix/>
          </a:blip>
          <a:stretch>
            <a:fillRect/>
          </a:stretch>
        </p:blipFill>
        <p:spPr>
          <a:xfrm>
            <a:off x="161700" y="1667400"/>
            <a:ext cx="3316575" cy="4112150"/>
          </a:xfrm>
          <a:prstGeom prst="rect">
            <a:avLst/>
          </a:prstGeom>
          <a:noFill/>
          <a:ln>
            <a:noFill/>
          </a:ln>
        </p:spPr>
      </p:pic>
      <p:pic>
        <p:nvPicPr>
          <p:cNvPr id="189" name="Google Shape;189;g354ace6c769_0_43"/>
          <p:cNvPicPr preferRelativeResize="0"/>
          <p:nvPr/>
        </p:nvPicPr>
        <p:blipFill>
          <a:blip r:embed="rId4">
            <a:alphaModFix/>
          </a:blip>
          <a:stretch>
            <a:fillRect/>
          </a:stretch>
        </p:blipFill>
        <p:spPr>
          <a:xfrm>
            <a:off x="4025300" y="1203725"/>
            <a:ext cx="3075126" cy="5593924"/>
          </a:xfrm>
          <a:prstGeom prst="rect">
            <a:avLst/>
          </a:prstGeom>
          <a:noFill/>
          <a:ln>
            <a:noFill/>
          </a:ln>
        </p:spPr>
      </p:pic>
      <p:pic>
        <p:nvPicPr>
          <p:cNvPr id="190" name="Google Shape;190;g354ace6c769_0_43"/>
          <p:cNvPicPr preferRelativeResize="0"/>
          <p:nvPr/>
        </p:nvPicPr>
        <p:blipFill>
          <a:blip r:embed="rId5">
            <a:alphaModFix/>
          </a:blip>
          <a:stretch>
            <a:fillRect/>
          </a:stretch>
        </p:blipFill>
        <p:spPr>
          <a:xfrm>
            <a:off x="7644004" y="1283000"/>
            <a:ext cx="4395595" cy="44997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6F7"/>
        </a:solidFill>
      </p:bgPr>
    </p:bg>
    <p:spTree>
      <p:nvGrpSpPr>
        <p:cNvPr id="194" name="Shape 194"/>
        <p:cNvGrpSpPr/>
        <p:nvPr/>
      </p:nvGrpSpPr>
      <p:grpSpPr>
        <a:xfrm>
          <a:off x="0" y="0"/>
          <a:ext cx="0" cy="0"/>
          <a:chOff x="0" y="0"/>
          <a:chExt cx="0" cy="0"/>
        </a:xfrm>
      </p:grpSpPr>
      <p:sp>
        <p:nvSpPr>
          <p:cNvPr id="195" name="Google Shape;195;g354ace6c769_0_48"/>
          <p:cNvSpPr txBox="1"/>
          <p:nvPr>
            <p:ph type="title"/>
          </p:nvPr>
        </p:nvSpPr>
        <p:spPr>
          <a:xfrm>
            <a:off x="110775" y="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3895"/>
              </a:buClr>
              <a:buSzPts val="4400"/>
              <a:buFont typeface="Play"/>
              <a:buNone/>
            </a:pPr>
            <a:r>
              <a:rPr b="1" lang="en-US" sz="4000">
                <a:solidFill>
                  <a:srgbClr val="003895"/>
                </a:solidFill>
              </a:rPr>
              <a:t>Reprezentarea comportamentului uman</a:t>
            </a:r>
            <a:endParaRPr>
              <a:solidFill>
                <a:srgbClr val="003895"/>
              </a:solidFill>
            </a:endParaRPr>
          </a:p>
        </p:txBody>
      </p:sp>
      <p:sp>
        <p:nvSpPr>
          <p:cNvPr id="196" name="Google Shape;196;g354ace6c769_0_4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/15</a:t>
            </a:r>
            <a:endParaRPr/>
          </a:p>
        </p:txBody>
      </p:sp>
      <p:pic>
        <p:nvPicPr>
          <p:cNvPr id="197" name="Google Shape;197;g354ace6c769_0_48"/>
          <p:cNvPicPr preferRelativeResize="0"/>
          <p:nvPr/>
        </p:nvPicPr>
        <p:blipFill>
          <a:blip r:embed="rId3">
            <a:alphaModFix/>
          </a:blip>
          <a:stretch>
            <a:fillRect/>
          </a:stretch>
        </p:blipFill>
        <p:spPr>
          <a:xfrm>
            <a:off x="0" y="982064"/>
            <a:ext cx="12192000" cy="5470922"/>
          </a:xfrm>
          <a:prstGeom prst="rect">
            <a:avLst/>
          </a:prstGeom>
          <a:noFill/>
          <a:ln>
            <a:noFill/>
          </a:ln>
        </p:spPr>
      </p:pic>
      <p:pic>
        <p:nvPicPr>
          <p:cNvPr id="198" name="Google Shape;198;g354ace6c769_0_48"/>
          <p:cNvPicPr preferRelativeResize="0"/>
          <p:nvPr/>
        </p:nvPicPr>
        <p:blipFill>
          <a:blip r:embed="rId4">
            <a:alphaModFix/>
          </a:blip>
          <a:stretch>
            <a:fillRect/>
          </a:stretch>
        </p:blipFill>
        <p:spPr>
          <a:xfrm>
            <a:off x="10626375" y="4232625"/>
            <a:ext cx="878450" cy="878450"/>
          </a:xfrm>
          <a:prstGeom prst="rect">
            <a:avLst/>
          </a:prstGeom>
          <a:noFill/>
          <a:ln>
            <a:noFill/>
          </a:ln>
        </p:spPr>
      </p:pic>
      <p:grpSp>
        <p:nvGrpSpPr>
          <p:cNvPr id="199" name="Google Shape;199;g354ace6c769_0_48"/>
          <p:cNvGrpSpPr/>
          <p:nvPr/>
        </p:nvGrpSpPr>
        <p:grpSpPr>
          <a:xfrm>
            <a:off x="2022550" y="2239500"/>
            <a:ext cx="1689800" cy="3224325"/>
            <a:chOff x="2515225" y="2293375"/>
            <a:chExt cx="1689800" cy="3224325"/>
          </a:xfrm>
        </p:grpSpPr>
        <p:pic>
          <p:nvPicPr>
            <p:cNvPr id="200" name="Google Shape;200;g354ace6c769_0_48"/>
            <p:cNvPicPr preferRelativeResize="0"/>
            <p:nvPr/>
          </p:nvPicPr>
          <p:blipFill>
            <a:blip r:embed="rId5">
              <a:alphaModFix/>
            </a:blip>
            <a:stretch>
              <a:fillRect/>
            </a:stretch>
          </p:blipFill>
          <p:spPr>
            <a:xfrm>
              <a:off x="2515225" y="2293375"/>
              <a:ext cx="592425" cy="592425"/>
            </a:xfrm>
            <a:prstGeom prst="rect">
              <a:avLst/>
            </a:prstGeom>
            <a:noFill/>
            <a:ln>
              <a:noFill/>
            </a:ln>
          </p:spPr>
        </p:pic>
        <p:pic>
          <p:nvPicPr>
            <p:cNvPr id="201" name="Google Shape;201;g354ace6c769_0_48"/>
            <p:cNvPicPr preferRelativeResize="0"/>
            <p:nvPr/>
          </p:nvPicPr>
          <p:blipFill>
            <a:blip r:embed="rId5">
              <a:alphaModFix/>
            </a:blip>
            <a:stretch>
              <a:fillRect/>
            </a:stretch>
          </p:blipFill>
          <p:spPr>
            <a:xfrm>
              <a:off x="3409600" y="2885800"/>
              <a:ext cx="592425" cy="592425"/>
            </a:xfrm>
            <a:prstGeom prst="rect">
              <a:avLst/>
            </a:prstGeom>
            <a:noFill/>
            <a:ln>
              <a:noFill/>
            </a:ln>
          </p:spPr>
        </p:pic>
        <p:pic>
          <p:nvPicPr>
            <p:cNvPr id="202" name="Google Shape;202;g354ace6c769_0_48"/>
            <p:cNvPicPr preferRelativeResize="0"/>
            <p:nvPr/>
          </p:nvPicPr>
          <p:blipFill>
            <a:blip r:embed="rId5">
              <a:alphaModFix/>
            </a:blip>
            <a:stretch>
              <a:fillRect/>
            </a:stretch>
          </p:blipFill>
          <p:spPr>
            <a:xfrm>
              <a:off x="3612600" y="4925275"/>
              <a:ext cx="592425" cy="592425"/>
            </a:xfrm>
            <a:prstGeom prst="rect">
              <a:avLst/>
            </a:prstGeom>
            <a:noFill/>
            <a:ln>
              <a:noFill/>
            </a:ln>
          </p:spPr>
        </p:pic>
      </p:grpSp>
      <p:sp>
        <p:nvSpPr>
          <p:cNvPr id="203" name="Google Shape;203;g354ace6c769_0_48"/>
          <p:cNvSpPr/>
          <p:nvPr/>
        </p:nvSpPr>
        <p:spPr>
          <a:xfrm>
            <a:off x="4029400" y="899700"/>
            <a:ext cx="4510200" cy="55437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04" name="Google Shape;204;g354ace6c769_0_48"/>
          <p:cNvGrpSpPr/>
          <p:nvPr/>
        </p:nvGrpSpPr>
        <p:grpSpPr>
          <a:xfrm>
            <a:off x="8797700" y="2512600"/>
            <a:ext cx="969600" cy="2300600"/>
            <a:chOff x="8797700" y="2512600"/>
            <a:chExt cx="969600" cy="2300600"/>
          </a:xfrm>
        </p:grpSpPr>
        <p:pic>
          <p:nvPicPr>
            <p:cNvPr id="205" name="Google Shape;205;g354ace6c769_0_48"/>
            <p:cNvPicPr preferRelativeResize="0"/>
            <p:nvPr/>
          </p:nvPicPr>
          <p:blipFill>
            <a:blip r:embed="rId6">
              <a:alphaModFix/>
            </a:blip>
            <a:stretch>
              <a:fillRect/>
            </a:stretch>
          </p:blipFill>
          <p:spPr>
            <a:xfrm>
              <a:off x="9294200" y="2512600"/>
              <a:ext cx="473100" cy="473100"/>
            </a:xfrm>
            <a:prstGeom prst="rect">
              <a:avLst/>
            </a:prstGeom>
            <a:noFill/>
            <a:ln>
              <a:noFill/>
            </a:ln>
          </p:spPr>
        </p:pic>
        <p:pic>
          <p:nvPicPr>
            <p:cNvPr id="206" name="Google Shape;206;g354ace6c769_0_48"/>
            <p:cNvPicPr preferRelativeResize="0"/>
            <p:nvPr/>
          </p:nvPicPr>
          <p:blipFill>
            <a:blip r:embed="rId6">
              <a:alphaModFix/>
            </a:blip>
            <a:stretch>
              <a:fillRect/>
            </a:stretch>
          </p:blipFill>
          <p:spPr>
            <a:xfrm>
              <a:off x="8797700" y="3061900"/>
              <a:ext cx="473100" cy="473100"/>
            </a:xfrm>
            <a:prstGeom prst="rect">
              <a:avLst/>
            </a:prstGeom>
            <a:noFill/>
            <a:ln>
              <a:noFill/>
            </a:ln>
          </p:spPr>
        </p:pic>
        <p:pic>
          <p:nvPicPr>
            <p:cNvPr id="207" name="Google Shape;207;g354ace6c769_0_48"/>
            <p:cNvPicPr preferRelativeResize="0"/>
            <p:nvPr/>
          </p:nvPicPr>
          <p:blipFill>
            <a:blip r:embed="rId6">
              <a:alphaModFix/>
            </a:blip>
            <a:stretch>
              <a:fillRect/>
            </a:stretch>
          </p:blipFill>
          <p:spPr>
            <a:xfrm>
              <a:off x="9218000" y="4340100"/>
              <a:ext cx="473100" cy="473100"/>
            </a:xfrm>
            <a:prstGeom prst="rect">
              <a:avLst/>
            </a:prstGeom>
            <a:noFill/>
            <a:ln>
              <a:noFill/>
            </a:ln>
          </p:spPr>
        </p:pic>
      </p:grpSp>
      <p:sp>
        <p:nvSpPr>
          <p:cNvPr id="208" name="Google Shape;208;g354ace6c769_0_48"/>
          <p:cNvSpPr/>
          <p:nvPr/>
        </p:nvSpPr>
        <p:spPr>
          <a:xfrm>
            <a:off x="8324600" y="393350"/>
            <a:ext cx="1526700" cy="508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9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9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0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0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6F7"/>
        </a:solidFill>
      </p:bgPr>
    </p:bg>
    <p:spTree>
      <p:nvGrpSpPr>
        <p:cNvPr id="212" name="Shape 212"/>
        <p:cNvGrpSpPr/>
        <p:nvPr/>
      </p:nvGrpSpPr>
      <p:grpSpPr>
        <a:xfrm>
          <a:off x="0" y="0"/>
          <a:ext cx="0" cy="0"/>
          <a:chOff x="0" y="0"/>
          <a:chExt cx="0" cy="0"/>
        </a:xfrm>
      </p:grpSpPr>
      <p:pic>
        <p:nvPicPr>
          <p:cNvPr id="213" name="Google Shape;213;g354ace6c769_0_159"/>
          <p:cNvPicPr preferRelativeResize="0"/>
          <p:nvPr/>
        </p:nvPicPr>
        <p:blipFill>
          <a:blip r:embed="rId3">
            <a:alphaModFix/>
          </a:blip>
          <a:stretch>
            <a:fillRect/>
          </a:stretch>
        </p:blipFill>
        <p:spPr>
          <a:xfrm>
            <a:off x="0" y="982064"/>
            <a:ext cx="12192000" cy="5470922"/>
          </a:xfrm>
          <a:prstGeom prst="rect">
            <a:avLst/>
          </a:prstGeom>
          <a:noFill/>
          <a:ln>
            <a:noFill/>
          </a:ln>
        </p:spPr>
      </p:pic>
      <p:sp>
        <p:nvSpPr>
          <p:cNvPr id="214" name="Google Shape;214;g354ace6c769_0_159"/>
          <p:cNvSpPr txBox="1"/>
          <p:nvPr>
            <p:ph type="title"/>
          </p:nvPr>
        </p:nvSpPr>
        <p:spPr>
          <a:xfrm>
            <a:off x="187100" y="-92075"/>
            <a:ext cx="12004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3895"/>
              </a:buClr>
              <a:buSzPts val="4400"/>
              <a:buFont typeface="Play"/>
              <a:buNone/>
            </a:pPr>
            <a:r>
              <a:rPr b="1" lang="en-US" sz="4000">
                <a:solidFill>
                  <a:srgbClr val="003895"/>
                </a:solidFill>
              </a:rPr>
              <a:t>Reprezentarea comportamentului de tip scraper</a:t>
            </a:r>
            <a:endParaRPr>
              <a:solidFill>
                <a:srgbClr val="003895"/>
              </a:solidFill>
            </a:endParaRPr>
          </a:p>
        </p:txBody>
      </p:sp>
      <p:sp>
        <p:nvSpPr>
          <p:cNvPr id="215" name="Google Shape;215;g354ace6c769_0_15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/15</a:t>
            </a:r>
            <a:endParaRPr/>
          </a:p>
        </p:txBody>
      </p:sp>
      <p:pic>
        <p:nvPicPr>
          <p:cNvPr id="216" name="Google Shape;216;g354ace6c769_0_159"/>
          <p:cNvPicPr preferRelativeResize="0"/>
          <p:nvPr/>
        </p:nvPicPr>
        <p:blipFill>
          <a:blip r:embed="rId4">
            <a:alphaModFix/>
          </a:blip>
          <a:stretch>
            <a:fillRect/>
          </a:stretch>
        </p:blipFill>
        <p:spPr>
          <a:xfrm>
            <a:off x="10626375" y="4232625"/>
            <a:ext cx="878450" cy="878450"/>
          </a:xfrm>
          <a:prstGeom prst="rect">
            <a:avLst/>
          </a:prstGeom>
          <a:noFill/>
          <a:ln>
            <a:noFill/>
          </a:ln>
        </p:spPr>
      </p:pic>
      <p:grpSp>
        <p:nvGrpSpPr>
          <p:cNvPr id="217" name="Google Shape;217;g354ace6c769_0_159"/>
          <p:cNvGrpSpPr/>
          <p:nvPr/>
        </p:nvGrpSpPr>
        <p:grpSpPr>
          <a:xfrm>
            <a:off x="2515225" y="2293375"/>
            <a:ext cx="1689800" cy="3224325"/>
            <a:chOff x="2515225" y="2293375"/>
            <a:chExt cx="1689800" cy="3224325"/>
          </a:xfrm>
        </p:grpSpPr>
        <p:pic>
          <p:nvPicPr>
            <p:cNvPr id="218" name="Google Shape;218;g354ace6c769_0_159"/>
            <p:cNvPicPr preferRelativeResize="0"/>
            <p:nvPr/>
          </p:nvPicPr>
          <p:blipFill>
            <a:blip r:embed="rId5">
              <a:alphaModFix/>
            </a:blip>
            <a:stretch>
              <a:fillRect/>
            </a:stretch>
          </p:blipFill>
          <p:spPr>
            <a:xfrm>
              <a:off x="2515225" y="2293375"/>
              <a:ext cx="592425" cy="592425"/>
            </a:xfrm>
            <a:prstGeom prst="rect">
              <a:avLst/>
            </a:prstGeom>
            <a:noFill/>
            <a:ln>
              <a:noFill/>
            </a:ln>
          </p:spPr>
        </p:pic>
        <p:pic>
          <p:nvPicPr>
            <p:cNvPr id="219" name="Google Shape;219;g354ace6c769_0_159"/>
            <p:cNvPicPr preferRelativeResize="0"/>
            <p:nvPr/>
          </p:nvPicPr>
          <p:blipFill>
            <a:blip r:embed="rId5">
              <a:alphaModFix/>
            </a:blip>
            <a:stretch>
              <a:fillRect/>
            </a:stretch>
          </p:blipFill>
          <p:spPr>
            <a:xfrm>
              <a:off x="3409600" y="2885800"/>
              <a:ext cx="592425" cy="592425"/>
            </a:xfrm>
            <a:prstGeom prst="rect">
              <a:avLst/>
            </a:prstGeom>
            <a:noFill/>
            <a:ln>
              <a:noFill/>
            </a:ln>
          </p:spPr>
        </p:pic>
        <p:pic>
          <p:nvPicPr>
            <p:cNvPr id="220" name="Google Shape;220;g354ace6c769_0_159"/>
            <p:cNvPicPr preferRelativeResize="0"/>
            <p:nvPr/>
          </p:nvPicPr>
          <p:blipFill>
            <a:blip r:embed="rId5">
              <a:alphaModFix/>
            </a:blip>
            <a:stretch>
              <a:fillRect/>
            </a:stretch>
          </p:blipFill>
          <p:spPr>
            <a:xfrm>
              <a:off x="3612600" y="4925275"/>
              <a:ext cx="592425" cy="592425"/>
            </a:xfrm>
            <a:prstGeom prst="rect">
              <a:avLst/>
            </a:prstGeom>
            <a:noFill/>
            <a:ln>
              <a:noFill/>
            </a:ln>
          </p:spPr>
        </p:pic>
      </p:grpSp>
      <p:sp>
        <p:nvSpPr>
          <p:cNvPr id="221" name="Google Shape;221;g354ace6c769_0_159"/>
          <p:cNvSpPr/>
          <p:nvPr/>
        </p:nvSpPr>
        <p:spPr>
          <a:xfrm>
            <a:off x="4281225" y="2875475"/>
            <a:ext cx="4249500" cy="35571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22" name="Google Shape;222;g354ace6c769_0_159"/>
          <p:cNvGrpSpPr/>
          <p:nvPr/>
        </p:nvGrpSpPr>
        <p:grpSpPr>
          <a:xfrm>
            <a:off x="8797700" y="2426703"/>
            <a:ext cx="893400" cy="2386497"/>
            <a:chOff x="8797700" y="2426703"/>
            <a:chExt cx="893400" cy="2386497"/>
          </a:xfrm>
        </p:grpSpPr>
        <p:pic>
          <p:nvPicPr>
            <p:cNvPr id="223" name="Google Shape;223;g354ace6c769_0_159"/>
            <p:cNvPicPr preferRelativeResize="0"/>
            <p:nvPr/>
          </p:nvPicPr>
          <p:blipFill>
            <a:blip r:embed="rId6">
              <a:alphaModFix/>
            </a:blip>
            <a:stretch>
              <a:fillRect/>
            </a:stretch>
          </p:blipFill>
          <p:spPr>
            <a:xfrm>
              <a:off x="8797700" y="3061900"/>
              <a:ext cx="473100" cy="473100"/>
            </a:xfrm>
            <a:prstGeom prst="rect">
              <a:avLst/>
            </a:prstGeom>
            <a:noFill/>
            <a:ln>
              <a:noFill/>
            </a:ln>
          </p:spPr>
        </p:pic>
        <p:pic>
          <p:nvPicPr>
            <p:cNvPr id="224" name="Google Shape;224;g354ace6c769_0_159"/>
            <p:cNvPicPr preferRelativeResize="0"/>
            <p:nvPr/>
          </p:nvPicPr>
          <p:blipFill>
            <a:blip r:embed="rId6">
              <a:alphaModFix/>
            </a:blip>
            <a:stretch>
              <a:fillRect/>
            </a:stretch>
          </p:blipFill>
          <p:spPr>
            <a:xfrm>
              <a:off x="9218000" y="4340100"/>
              <a:ext cx="473100" cy="473100"/>
            </a:xfrm>
            <a:prstGeom prst="rect">
              <a:avLst/>
            </a:prstGeom>
            <a:noFill/>
            <a:ln>
              <a:noFill/>
            </a:ln>
          </p:spPr>
        </p:pic>
        <p:pic>
          <p:nvPicPr>
            <p:cNvPr id="225" name="Google Shape;225;g354ace6c769_0_159"/>
            <p:cNvPicPr preferRelativeResize="0"/>
            <p:nvPr/>
          </p:nvPicPr>
          <p:blipFill>
            <a:blip r:embed="rId7">
              <a:alphaModFix/>
            </a:blip>
            <a:stretch>
              <a:fillRect/>
            </a:stretch>
          </p:blipFill>
          <p:spPr>
            <a:xfrm>
              <a:off x="9218000" y="2426703"/>
              <a:ext cx="473100" cy="473100"/>
            </a:xfrm>
            <a:prstGeom prst="rect">
              <a:avLst/>
            </a:prstGeom>
            <a:noFill/>
            <a:ln>
              <a:noFill/>
            </a:ln>
          </p:spPr>
        </p:pic>
      </p:grpSp>
      <p:sp>
        <p:nvSpPr>
          <p:cNvPr id="226" name="Google Shape;226;g354ace6c769_0_159"/>
          <p:cNvSpPr/>
          <p:nvPr/>
        </p:nvSpPr>
        <p:spPr>
          <a:xfrm>
            <a:off x="8400800" y="164750"/>
            <a:ext cx="3460200" cy="642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1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1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2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2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6F7"/>
        </a:solidFill>
      </p:bgPr>
    </p:bg>
    <p:spTree>
      <p:nvGrpSpPr>
        <p:cNvPr id="230" name="Shape 230"/>
        <p:cNvGrpSpPr/>
        <p:nvPr/>
      </p:nvGrpSpPr>
      <p:grpSpPr>
        <a:xfrm>
          <a:off x="0" y="0"/>
          <a:ext cx="0" cy="0"/>
          <a:chOff x="0" y="0"/>
          <a:chExt cx="0" cy="0"/>
        </a:xfrm>
      </p:grpSpPr>
      <p:sp>
        <p:nvSpPr>
          <p:cNvPr id="231" name="Google Shape;231;g354ace6c769_0_58"/>
          <p:cNvSpPr txBox="1"/>
          <p:nvPr>
            <p:ph type="title"/>
          </p:nvPr>
        </p:nvSpPr>
        <p:spPr>
          <a:xfrm>
            <a:off x="7007675" y="2423200"/>
            <a:ext cx="3070500" cy="13257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003895"/>
              </a:buClr>
              <a:buSzPct val="110000"/>
              <a:buFont typeface="Play"/>
              <a:buNone/>
            </a:pPr>
            <a:r>
              <a:rPr b="1" lang="en-US" sz="4000">
                <a:solidFill>
                  <a:srgbClr val="003895"/>
                </a:solidFill>
              </a:rPr>
              <a:t>Distribuția accesărilor per secțiune a site-ului pentru utilizatori umani și scrapere</a:t>
            </a:r>
            <a:endParaRPr>
              <a:solidFill>
                <a:srgbClr val="003895"/>
              </a:solidFill>
            </a:endParaRPr>
          </a:p>
        </p:txBody>
      </p:sp>
      <p:sp>
        <p:nvSpPr>
          <p:cNvPr id="232" name="Google Shape;232;g354ace6c769_0_5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/15</a:t>
            </a:r>
            <a:endParaRPr/>
          </a:p>
        </p:txBody>
      </p:sp>
      <p:pic>
        <p:nvPicPr>
          <p:cNvPr id="233" name="Google Shape;233;g354ace6c769_0_58"/>
          <p:cNvPicPr preferRelativeResize="0"/>
          <p:nvPr/>
        </p:nvPicPr>
        <p:blipFill>
          <a:blip r:embed="rId3">
            <a:alphaModFix/>
          </a:blip>
          <a:stretch>
            <a:fillRect/>
          </a:stretch>
        </p:blipFill>
        <p:spPr>
          <a:xfrm>
            <a:off x="287925" y="76700"/>
            <a:ext cx="5023678" cy="67051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6F7"/>
        </a:solidFill>
      </p:bgPr>
    </p:bg>
    <p:spTree>
      <p:nvGrpSpPr>
        <p:cNvPr id="237" name="Shape 237"/>
        <p:cNvGrpSpPr/>
        <p:nvPr/>
      </p:nvGrpSpPr>
      <p:grpSpPr>
        <a:xfrm>
          <a:off x="0" y="0"/>
          <a:ext cx="0" cy="0"/>
          <a:chOff x="0" y="0"/>
          <a:chExt cx="0" cy="0"/>
        </a:xfrm>
      </p:grpSpPr>
      <p:sp>
        <p:nvSpPr>
          <p:cNvPr id="238" name="Google Shape;238;g354ace6c769_0_69"/>
          <p:cNvSpPr txBox="1"/>
          <p:nvPr>
            <p:ph type="title"/>
          </p:nvPr>
        </p:nvSpPr>
        <p:spPr>
          <a:xfrm>
            <a:off x="838200" y="-14515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3895"/>
              </a:buClr>
              <a:buSzPts val="4400"/>
              <a:buFont typeface="Play"/>
              <a:buNone/>
            </a:pPr>
            <a:r>
              <a:rPr b="1" lang="en-US" sz="4000">
                <a:solidFill>
                  <a:srgbClr val="003895"/>
                </a:solidFill>
              </a:rPr>
              <a:t>Concluzii și direcții viitoare de </a:t>
            </a:r>
            <a:r>
              <a:rPr b="1" lang="en-US" sz="4000">
                <a:solidFill>
                  <a:srgbClr val="003895"/>
                </a:solidFill>
                <a:extLst>
                  <a:ext uri="http://customooxmlschemas.google.com/">
                    <go:slidesCustomData xmlns:go="http://customooxmlschemas.google.com/" textRoundtripDataId="0"/>
                  </a:ext>
                </a:extLst>
              </a:rPr>
              <a:t>dezvoltare</a:t>
            </a:r>
            <a:endParaRPr>
              <a:solidFill>
                <a:srgbClr val="003895"/>
              </a:solidFill>
            </a:endParaRPr>
          </a:p>
        </p:txBody>
      </p:sp>
      <p:sp>
        <p:nvSpPr>
          <p:cNvPr id="239" name="Google Shape;239;g354ace6c769_0_6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/15</a:t>
            </a:r>
            <a:endParaRPr/>
          </a:p>
        </p:txBody>
      </p:sp>
      <p:pic>
        <p:nvPicPr>
          <p:cNvPr id="240" name="Google Shape;240;g354ace6c769_0_69"/>
          <p:cNvPicPr preferRelativeResize="0"/>
          <p:nvPr/>
        </p:nvPicPr>
        <p:blipFill>
          <a:blip r:embed="rId3">
            <a:alphaModFix/>
          </a:blip>
          <a:stretch>
            <a:fillRect/>
          </a:stretch>
        </p:blipFill>
        <p:spPr>
          <a:xfrm>
            <a:off x="0" y="758828"/>
            <a:ext cx="12192000" cy="5607844"/>
          </a:xfrm>
          <a:prstGeom prst="rect">
            <a:avLst/>
          </a:prstGeom>
          <a:noFill/>
          <a:ln>
            <a:noFill/>
          </a:ln>
        </p:spPr>
      </p:pic>
      <p:grpSp>
        <p:nvGrpSpPr>
          <p:cNvPr id="241" name="Google Shape;241;g354ace6c769_0_69"/>
          <p:cNvGrpSpPr/>
          <p:nvPr/>
        </p:nvGrpSpPr>
        <p:grpSpPr>
          <a:xfrm>
            <a:off x="3924300" y="2549750"/>
            <a:ext cx="8191200" cy="3736800"/>
            <a:chOff x="3924300" y="2549750"/>
            <a:chExt cx="8191200" cy="3736800"/>
          </a:xfrm>
        </p:grpSpPr>
        <p:sp>
          <p:nvSpPr>
            <p:cNvPr id="242" name="Google Shape;242;g354ace6c769_0_69"/>
            <p:cNvSpPr/>
            <p:nvPr/>
          </p:nvSpPr>
          <p:spPr>
            <a:xfrm>
              <a:off x="8027375" y="2886800"/>
              <a:ext cx="2412000" cy="3399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3" name="Google Shape;243;g354ace6c769_0_69"/>
            <p:cNvSpPr/>
            <p:nvPr/>
          </p:nvSpPr>
          <p:spPr>
            <a:xfrm>
              <a:off x="9041100" y="2549750"/>
              <a:ext cx="3074400" cy="3736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4" name="Google Shape;244;g354ace6c769_0_69"/>
            <p:cNvSpPr/>
            <p:nvPr/>
          </p:nvSpPr>
          <p:spPr>
            <a:xfrm>
              <a:off x="3924300" y="3751375"/>
              <a:ext cx="7124700" cy="2523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4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6F7"/>
        </a:solidFill>
      </p:bgPr>
    </p:bg>
    <p:spTree>
      <p:nvGrpSpPr>
        <p:cNvPr id="248" name="Shape 248"/>
        <p:cNvGrpSpPr/>
        <p:nvPr/>
      </p:nvGrpSpPr>
      <p:grpSpPr>
        <a:xfrm>
          <a:off x="0" y="0"/>
          <a:ext cx="0" cy="0"/>
          <a:chOff x="0" y="0"/>
          <a:chExt cx="0" cy="0"/>
        </a:xfrm>
      </p:grpSpPr>
      <p:sp>
        <p:nvSpPr>
          <p:cNvPr id="249" name="Google Shape;249;g354ace6c769_0_128"/>
          <p:cNvSpPr txBox="1"/>
          <p:nvPr>
            <p:ph type="title"/>
          </p:nvPr>
        </p:nvSpPr>
        <p:spPr>
          <a:xfrm>
            <a:off x="3321500" y="5522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03895"/>
              </a:buClr>
              <a:buSzPts val="4400"/>
              <a:buFont typeface="Play"/>
              <a:buNone/>
            </a:pPr>
            <a:r>
              <a:rPr b="1" lang="en-US" sz="6100">
                <a:solidFill>
                  <a:srgbClr val="003895"/>
                </a:solidFill>
              </a:rPr>
              <a:t>Vă mulțumesc </a:t>
            </a:r>
            <a:endParaRPr b="1" sz="6100">
              <a:solidFill>
                <a:srgbClr val="003895"/>
              </a:solidFill>
            </a:endParaRPr>
          </a:p>
          <a:p>
            <a:pPr indent="0" lvl="0" marL="0" rtl="0" algn="l">
              <a:lnSpc>
                <a:spcPct val="90000"/>
              </a:lnSpc>
              <a:spcBef>
                <a:spcPts val="0"/>
              </a:spcBef>
              <a:spcAft>
                <a:spcPts val="0"/>
              </a:spcAft>
              <a:buClr>
                <a:srgbClr val="003895"/>
              </a:buClr>
              <a:buSzPts val="4400"/>
              <a:buFont typeface="Play"/>
              <a:buNone/>
            </a:pPr>
            <a:r>
              <a:rPr b="1" lang="en-US" sz="6100">
                <a:solidFill>
                  <a:srgbClr val="003895"/>
                </a:solidFill>
              </a:rPr>
              <a:t>pentru atenție!</a:t>
            </a:r>
            <a:endParaRPr b="1" sz="6100">
              <a:solidFill>
                <a:srgbClr val="003895"/>
              </a:solidFill>
            </a:endParaRPr>
          </a:p>
        </p:txBody>
      </p:sp>
      <p:sp>
        <p:nvSpPr>
          <p:cNvPr id="250" name="Google Shape;250;g354ace6c769_0_12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/15</a:t>
            </a:r>
            <a:endParaRPr/>
          </a:p>
        </p:txBody>
      </p:sp>
      <p:pic>
        <p:nvPicPr>
          <p:cNvPr id="251" name="Google Shape;251;g354ace6c769_0_128"/>
          <p:cNvPicPr preferRelativeResize="0"/>
          <p:nvPr/>
        </p:nvPicPr>
        <p:blipFill>
          <a:blip r:embed="rId3">
            <a:alphaModFix/>
          </a:blip>
          <a:stretch>
            <a:fillRect/>
          </a:stretch>
        </p:blipFill>
        <p:spPr>
          <a:xfrm>
            <a:off x="4193425" y="2790525"/>
            <a:ext cx="3805149" cy="3805149"/>
          </a:xfrm>
          <a:prstGeom prst="rect">
            <a:avLst/>
          </a:prstGeom>
          <a:noFill/>
          <a:ln>
            <a:noFill/>
          </a:ln>
        </p:spPr>
      </p:pic>
      <p:pic>
        <p:nvPicPr>
          <p:cNvPr id="252" name="Google Shape;252;g354ace6c769_0_128"/>
          <p:cNvPicPr preferRelativeResize="0"/>
          <p:nvPr/>
        </p:nvPicPr>
        <p:blipFill>
          <a:blip r:embed="rId4">
            <a:alphaModFix/>
          </a:blip>
          <a:stretch>
            <a:fillRect/>
          </a:stretch>
        </p:blipFill>
        <p:spPr>
          <a:xfrm>
            <a:off x="6215425" y="3389475"/>
            <a:ext cx="928425" cy="928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6F7"/>
        </a:solidFill>
      </p:bgPr>
    </p:bg>
    <p:spTree>
      <p:nvGrpSpPr>
        <p:cNvPr id="100" name="Shape 100"/>
        <p:cNvGrpSpPr/>
        <p:nvPr/>
      </p:nvGrpSpPr>
      <p:grpSpPr>
        <a:xfrm>
          <a:off x="0" y="0"/>
          <a:ext cx="0" cy="0"/>
          <a:chOff x="0" y="0"/>
          <a:chExt cx="0" cy="0"/>
        </a:xfrm>
      </p:grpSpPr>
      <p:sp>
        <p:nvSpPr>
          <p:cNvPr id="101" name="Google Shape;101;p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sz="5100">
                <a:solidFill>
                  <a:srgbClr val="003895"/>
                </a:solidFill>
              </a:rPr>
              <a:t>Cuprins</a:t>
            </a:r>
            <a:endParaRPr b="1" sz="6200">
              <a:solidFill>
                <a:srgbClr val="003895"/>
              </a:solidFill>
            </a:endParaRPr>
          </a:p>
          <a:p>
            <a:pPr indent="0" lvl="0" marL="0" rtl="0" algn="l">
              <a:lnSpc>
                <a:spcPct val="90000"/>
              </a:lnSpc>
              <a:spcBef>
                <a:spcPts val="0"/>
              </a:spcBef>
              <a:spcAft>
                <a:spcPts val="0"/>
              </a:spcAft>
              <a:buClr>
                <a:srgbClr val="003895"/>
              </a:buClr>
              <a:buSzPts val="4400"/>
              <a:buFont typeface="Play"/>
              <a:buNone/>
            </a:pPr>
            <a:r>
              <a:t/>
            </a:r>
            <a:endParaRPr>
              <a:solidFill>
                <a:srgbClr val="003895"/>
              </a:solidFill>
            </a:endParaRPr>
          </a:p>
        </p:txBody>
      </p:sp>
      <p:sp>
        <p:nvSpPr>
          <p:cNvPr id="102" name="Google Shape;102;p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317500" lvl="0" marL="228600" rtl="0" algn="l">
              <a:spcBef>
                <a:spcPts val="1000"/>
              </a:spcBef>
              <a:spcAft>
                <a:spcPts val="0"/>
              </a:spcAft>
              <a:buSzPts val="3200"/>
              <a:buFont typeface="Play"/>
              <a:buChar char="•"/>
            </a:pPr>
            <a:r>
              <a:rPr lang="en-US" sz="3200">
                <a:latin typeface="Play"/>
                <a:ea typeface="Play"/>
                <a:cs typeface="Play"/>
                <a:sym typeface="Play"/>
              </a:rPr>
              <a:t>Introducere</a:t>
            </a:r>
            <a:endParaRPr sz="3200">
              <a:latin typeface="Play"/>
              <a:ea typeface="Play"/>
              <a:cs typeface="Play"/>
              <a:sym typeface="Play"/>
            </a:endParaRPr>
          </a:p>
          <a:p>
            <a:pPr indent="-317500" lvl="0" marL="228600" rtl="0" algn="l">
              <a:spcBef>
                <a:spcPts val="0"/>
              </a:spcBef>
              <a:spcAft>
                <a:spcPts val="0"/>
              </a:spcAft>
              <a:buSzPts val="3200"/>
              <a:buFont typeface="Play"/>
              <a:buChar char="•"/>
            </a:pPr>
            <a:r>
              <a:rPr lang="en-US" sz="3200">
                <a:latin typeface="Play"/>
                <a:ea typeface="Play"/>
                <a:cs typeface="Play"/>
                <a:sym typeface="Play"/>
              </a:rPr>
              <a:t>Metode de prevenție</a:t>
            </a:r>
            <a:endParaRPr sz="3200">
              <a:latin typeface="Play"/>
              <a:ea typeface="Play"/>
              <a:cs typeface="Play"/>
              <a:sym typeface="Play"/>
            </a:endParaRPr>
          </a:p>
          <a:p>
            <a:pPr indent="-317500" lvl="0" marL="228600" rtl="0" algn="l">
              <a:spcBef>
                <a:spcPts val="0"/>
              </a:spcBef>
              <a:spcAft>
                <a:spcPts val="0"/>
              </a:spcAft>
              <a:buSzPts val="3200"/>
              <a:buFont typeface="Play"/>
              <a:buChar char="•"/>
            </a:pPr>
            <a:r>
              <a:rPr lang="en-US" sz="3200">
                <a:latin typeface="Play"/>
                <a:ea typeface="Play"/>
                <a:cs typeface="Play"/>
                <a:sym typeface="Play"/>
              </a:rPr>
              <a:t>Soluția propusă</a:t>
            </a:r>
            <a:endParaRPr sz="3200">
              <a:latin typeface="Play"/>
              <a:ea typeface="Play"/>
              <a:cs typeface="Play"/>
              <a:sym typeface="Play"/>
            </a:endParaRPr>
          </a:p>
          <a:p>
            <a:pPr indent="-317500" lvl="0" marL="228600" rtl="0" algn="l">
              <a:spcBef>
                <a:spcPts val="0"/>
              </a:spcBef>
              <a:spcAft>
                <a:spcPts val="0"/>
              </a:spcAft>
              <a:buSzPts val="3200"/>
              <a:buFont typeface="Play"/>
              <a:buChar char="•"/>
            </a:pPr>
            <a:r>
              <a:rPr lang="en-US" sz="3200">
                <a:latin typeface="Play"/>
                <a:ea typeface="Play"/>
                <a:cs typeface="Play"/>
                <a:sym typeface="Play"/>
              </a:rPr>
              <a:t>Rezultate preliminare și discuții</a:t>
            </a:r>
            <a:endParaRPr sz="3200">
              <a:latin typeface="Play"/>
              <a:ea typeface="Play"/>
              <a:cs typeface="Play"/>
              <a:sym typeface="Play"/>
            </a:endParaRPr>
          </a:p>
          <a:p>
            <a:pPr indent="-317500" lvl="0" marL="228600" rtl="0" algn="l">
              <a:spcBef>
                <a:spcPts val="0"/>
              </a:spcBef>
              <a:spcAft>
                <a:spcPts val="0"/>
              </a:spcAft>
              <a:buSzPts val="3200"/>
              <a:buFont typeface="Play"/>
              <a:buChar char="•"/>
            </a:pPr>
            <a:r>
              <a:rPr lang="en-US" sz="3200">
                <a:latin typeface="Play"/>
                <a:ea typeface="Play"/>
                <a:cs typeface="Play"/>
                <a:sym typeface="Play"/>
              </a:rPr>
              <a:t>Concluzii și direcții viitoare de dezvoltare</a:t>
            </a:r>
            <a:endParaRPr sz="3200">
              <a:latin typeface="Play"/>
              <a:ea typeface="Play"/>
              <a:cs typeface="Play"/>
              <a:sym typeface="Play"/>
            </a:endParaRPr>
          </a:p>
          <a:p>
            <a:pPr indent="-50800" lvl="0" marL="228600" rtl="0" algn="l">
              <a:lnSpc>
                <a:spcPct val="90000"/>
              </a:lnSpc>
              <a:spcBef>
                <a:spcPts val="1000"/>
              </a:spcBef>
              <a:spcAft>
                <a:spcPts val="0"/>
              </a:spcAft>
              <a:buClr>
                <a:schemeClr val="dk1"/>
              </a:buClr>
              <a:buSzPts val="2800"/>
              <a:buNone/>
            </a:pPr>
            <a:r>
              <a:t/>
            </a:r>
            <a:endParaRPr/>
          </a:p>
        </p:txBody>
      </p:sp>
      <p:sp>
        <p:nvSpPr>
          <p:cNvPr id="103" name="Google Shape;103;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/15</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g3549a1a49d8_0_0"/>
          <p:cNvSpPr txBox="1"/>
          <p:nvPr>
            <p:ph type="title"/>
          </p:nvPr>
        </p:nvSpPr>
        <p:spPr>
          <a:xfrm>
            <a:off x="228600" y="-72350"/>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sz="4000">
                <a:solidFill>
                  <a:srgbClr val="003895"/>
                </a:solidFill>
              </a:rPr>
              <a:t>Definiție scraping </a:t>
            </a:r>
            <a:endParaRPr b="1" sz="5100">
              <a:solidFill>
                <a:srgbClr val="003895"/>
              </a:solidFill>
            </a:endParaRPr>
          </a:p>
        </p:txBody>
      </p:sp>
      <p:sp>
        <p:nvSpPr>
          <p:cNvPr id="110" name="Google Shape;110;g3549a1a49d8_0_0"/>
          <p:cNvSpPr txBox="1"/>
          <p:nvPr>
            <p:ph idx="1" type="body"/>
          </p:nvPr>
        </p:nvSpPr>
        <p:spPr>
          <a:xfrm>
            <a:off x="218725" y="921350"/>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US" sz="2700">
                <a:latin typeface="Play"/>
                <a:ea typeface="Play"/>
                <a:cs typeface="Play"/>
                <a:sym typeface="Play"/>
              </a:rPr>
              <a:t>Scraping-ul</a:t>
            </a:r>
            <a:r>
              <a:rPr lang="en-US" sz="2700">
                <a:latin typeface="Play"/>
                <a:ea typeface="Play"/>
                <a:cs typeface="Play"/>
                <a:sym typeface="Play"/>
              </a:rPr>
              <a:t> = procesul automatizat de colectare sistematică a informațiilor din mediul online. </a:t>
            </a:r>
            <a:endParaRPr sz="2700">
              <a:latin typeface="Play"/>
              <a:ea typeface="Play"/>
              <a:cs typeface="Play"/>
              <a:sym typeface="Play"/>
            </a:endParaRPr>
          </a:p>
          <a:p>
            <a:pPr indent="0" lvl="0" marL="0" rtl="0" algn="l">
              <a:spcBef>
                <a:spcPts val="1000"/>
              </a:spcBef>
              <a:spcAft>
                <a:spcPts val="0"/>
              </a:spcAft>
              <a:buNone/>
            </a:pPr>
            <a:r>
              <a:t/>
            </a:r>
            <a:endParaRPr/>
          </a:p>
        </p:txBody>
      </p:sp>
      <p:sp>
        <p:nvSpPr>
          <p:cNvPr id="111" name="Google Shape;111;g3549a1a49d8_0_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/15</a:t>
            </a:r>
            <a:endParaRPr/>
          </a:p>
        </p:txBody>
      </p:sp>
      <p:pic>
        <p:nvPicPr>
          <p:cNvPr id="112" name="Google Shape;112;g3549a1a49d8_0_0"/>
          <p:cNvPicPr preferRelativeResize="0"/>
          <p:nvPr/>
        </p:nvPicPr>
        <p:blipFill>
          <a:blip r:embed="rId3">
            <a:alphaModFix/>
          </a:blip>
          <a:stretch>
            <a:fillRect/>
          </a:stretch>
        </p:blipFill>
        <p:spPr>
          <a:xfrm>
            <a:off x="218725" y="1822675"/>
            <a:ext cx="11771832" cy="4351200"/>
          </a:xfrm>
          <a:prstGeom prst="rect">
            <a:avLst/>
          </a:prstGeom>
          <a:noFill/>
          <a:ln>
            <a:noFill/>
          </a:ln>
        </p:spPr>
      </p:pic>
      <p:sp>
        <p:nvSpPr>
          <p:cNvPr id="113" name="Google Shape;113;g3549a1a49d8_0_0"/>
          <p:cNvSpPr/>
          <p:nvPr/>
        </p:nvSpPr>
        <p:spPr>
          <a:xfrm>
            <a:off x="168600" y="1888675"/>
            <a:ext cx="1517700" cy="43512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 name="Google Shape;114;g3549a1a49d8_0_0"/>
          <p:cNvSpPr/>
          <p:nvPr/>
        </p:nvSpPr>
        <p:spPr>
          <a:xfrm>
            <a:off x="1652550" y="1899275"/>
            <a:ext cx="5767200" cy="43512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 name="Google Shape;115;g3549a1a49d8_0_0"/>
          <p:cNvSpPr/>
          <p:nvPr/>
        </p:nvSpPr>
        <p:spPr>
          <a:xfrm>
            <a:off x="7419750" y="1888675"/>
            <a:ext cx="4570800" cy="43512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1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1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1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6F7"/>
        </a:solidFill>
      </p:bgPr>
    </p:bg>
    <p:spTree>
      <p:nvGrpSpPr>
        <p:cNvPr id="119" name="Shape 119"/>
        <p:cNvGrpSpPr/>
        <p:nvPr/>
      </p:nvGrpSpPr>
      <p:grpSpPr>
        <a:xfrm>
          <a:off x="0" y="0"/>
          <a:ext cx="0" cy="0"/>
          <a:chOff x="0" y="0"/>
          <a:chExt cx="0" cy="0"/>
        </a:xfrm>
      </p:grpSpPr>
      <p:sp>
        <p:nvSpPr>
          <p:cNvPr id="120" name="Google Shape;120;p3"/>
          <p:cNvSpPr txBox="1"/>
          <p:nvPr>
            <p:ph type="title"/>
          </p:nvPr>
        </p:nvSpPr>
        <p:spPr>
          <a:xfrm>
            <a:off x="1447800" y="-1802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3895"/>
              </a:buClr>
              <a:buSzPts val="4400"/>
              <a:buFont typeface="Play"/>
              <a:buNone/>
            </a:pPr>
            <a:r>
              <a:rPr b="1" lang="en-US" sz="4000">
                <a:solidFill>
                  <a:srgbClr val="003895"/>
                </a:solidFill>
              </a:rPr>
              <a:t>Scraping legitim și când este permis</a:t>
            </a:r>
            <a:endParaRPr b="1" sz="4000">
              <a:solidFill>
                <a:srgbClr val="003895"/>
              </a:solidFill>
            </a:endParaRPr>
          </a:p>
        </p:txBody>
      </p:sp>
      <p:sp>
        <p:nvSpPr>
          <p:cNvPr id="121" name="Google Shape;121;p3"/>
          <p:cNvSpPr txBox="1"/>
          <p:nvPr>
            <p:ph idx="1" type="body"/>
          </p:nvPr>
        </p:nvSpPr>
        <p:spPr>
          <a:xfrm>
            <a:off x="0" y="930675"/>
            <a:ext cx="10515600" cy="720600"/>
          </a:xfrm>
          <a:prstGeom prst="rect">
            <a:avLst/>
          </a:prstGeom>
          <a:noFill/>
          <a:ln>
            <a:noFill/>
          </a:ln>
        </p:spPr>
        <p:txBody>
          <a:bodyPr anchorCtr="0" anchor="t" bIns="45700" lIns="91425" spcFirstLastPara="1" rIns="91425" wrap="square" tIns="45700">
            <a:normAutofit/>
          </a:bodyPr>
          <a:lstStyle/>
          <a:p>
            <a:pPr indent="-368300" lvl="0" marL="457200" rtl="0" algn="l">
              <a:lnSpc>
                <a:spcPct val="90000"/>
              </a:lnSpc>
              <a:spcBef>
                <a:spcPts val="1000"/>
              </a:spcBef>
              <a:spcAft>
                <a:spcPts val="0"/>
              </a:spcAft>
              <a:buSzPts val="2200"/>
              <a:buFont typeface="Play"/>
              <a:buChar char="●"/>
            </a:pPr>
            <a:r>
              <a:rPr lang="en-US" sz="2200">
                <a:latin typeface="Play"/>
                <a:ea typeface="Play"/>
                <a:cs typeface="Play"/>
                <a:sym typeface="Play"/>
              </a:rPr>
              <a:t>se respectă</a:t>
            </a:r>
            <a:r>
              <a:rPr lang="en-US" sz="2200">
                <a:latin typeface="Play"/>
                <a:ea typeface="Play"/>
                <a:cs typeface="Play"/>
                <a:sym typeface="Play"/>
              </a:rPr>
              <a:t> </a:t>
            </a:r>
            <a:r>
              <a:rPr lang="en-US" sz="2200">
                <a:latin typeface="Play"/>
                <a:ea typeface="Play"/>
                <a:cs typeface="Play"/>
                <a:sym typeface="Play"/>
              </a:rPr>
              <a:t>regulile din </a:t>
            </a:r>
            <a:r>
              <a:rPr b="1" lang="en-US" sz="2200">
                <a:solidFill>
                  <a:srgbClr val="20124D"/>
                </a:solidFill>
                <a:latin typeface="Play"/>
                <a:ea typeface="Play"/>
                <a:cs typeface="Play"/>
                <a:sym typeface="Play"/>
              </a:rPr>
              <a:t>robots.txt</a:t>
            </a:r>
            <a:endParaRPr b="1" sz="2200">
              <a:solidFill>
                <a:schemeClr val="dk2"/>
              </a:solidFill>
              <a:latin typeface="Play"/>
              <a:ea typeface="Play"/>
              <a:cs typeface="Play"/>
              <a:sym typeface="Play"/>
            </a:endParaRPr>
          </a:p>
        </p:txBody>
      </p:sp>
      <p:sp>
        <p:nvSpPr>
          <p:cNvPr id="122" name="Google Shape;122;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/15</a:t>
            </a:r>
            <a:endParaRPr/>
          </a:p>
        </p:txBody>
      </p:sp>
      <p:pic>
        <p:nvPicPr>
          <p:cNvPr id="123" name="Google Shape;123;p3"/>
          <p:cNvPicPr preferRelativeResize="0"/>
          <p:nvPr/>
        </p:nvPicPr>
        <p:blipFill>
          <a:blip r:embed="rId3">
            <a:alphaModFix/>
          </a:blip>
          <a:stretch>
            <a:fillRect/>
          </a:stretch>
        </p:blipFill>
        <p:spPr>
          <a:xfrm>
            <a:off x="170600" y="1260225"/>
            <a:ext cx="7762201" cy="4667249"/>
          </a:xfrm>
          <a:prstGeom prst="rect">
            <a:avLst/>
          </a:prstGeom>
          <a:noFill/>
          <a:ln>
            <a:noFill/>
          </a:ln>
        </p:spPr>
      </p:pic>
      <p:sp>
        <p:nvSpPr>
          <p:cNvPr id="124" name="Google Shape;124;p3"/>
          <p:cNvSpPr/>
          <p:nvPr/>
        </p:nvSpPr>
        <p:spPr>
          <a:xfrm>
            <a:off x="170600" y="2019263"/>
            <a:ext cx="4934100" cy="16002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 name="Google Shape;125;p3"/>
          <p:cNvSpPr/>
          <p:nvPr/>
        </p:nvSpPr>
        <p:spPr>
          <a:xfrm>
            <a:off x="170600" y="3810000"/>
            <a:ext cx="5105400" cy="20001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6" name="Google Shape;126;p3"/>
          <p:cNvPicPr preferRelativeResize="0"/>
          <p:nvPr/>
        </p:nvPicPr>
        <p:blipFill>
          <a:blip r:embed="rId4">
            <a:alphaModFix/>
          </a:blip>
          <a:stretch>
            <a:fillRect/>
          </a:stretch>
        </p:blipFill>
        <p:spPr>
          <a:xfrm>
            <a:off x="0" y="3171668"/>
            <a:ext cx="12191999" cy="1962464"/>
          </a:xfrm>
          <a:prstGeom prst="rect">
            <a:avLst/>
          </a:prstGeom>
          <a:noFill/>
          <a:ln>
            <a:noFill/>
          </a:ln>
        </p:spPr>
      </p:pic>
      <p:sp>
        <p:nvSpPr>
          <p:cNvPr id="127" name="Google Shape;127;p3"/>
          <p:cNvSpPr txBox="1"/>
          <p:nvPr/>
        </p:nvSpPr>
        <p:spPr>
          <a:xfrm>
            <a:off x="0" y="1208375"/>
            <a:ext cx="12325200" cy="489300"/>
          </a:xfrm>
          <a:prstGeom prst="rect">
            <a:avLst/>
          </a:prstGeom>
          <a:noFill/>
          <a:ln>
            <a:noFill/>
          </a:ln>
        </p:spPr>
        <p:txBody>
          <a:bodyPr anchorCtr="0" anchor="t" bIns="91425" lIns="91425" spcFirstLastPara="1" rIns="91425" wrap="square" tIns="91425">
            <a:spAutoFit/>
          </a:bodyPr>
          <a:lstStyle/>
          <a:p>
            <a:pPr indent="-368300" lvl="0" marL="457200" rtl="0" algn="l">
              <a:lnSpc>
                <a:spcPct val="90000"/>
              </a:lnSpc>
              <a:spcBef>
                <a:spcPts val="1000"/>
              </a:spcBef>
              <a:spcAft>
                <a:spcPts val="0"/>
              </a:spcAft>
              <a:buClr>
                <a:srgbClr val="20124D"/>
              </a:buClr>
              <a:buSzPts val="2200"/>
              <a:buFont typeface="Play"/>
              <a:buChar char="●"/>
            </a:pPr>
            <a:r>
              <a:rPr lang="en-US" sz="2200">
                <a:solidFill>
                  <a:srgbClr val="20124D"/>
                </a:solidFill>
                <a:latin typeface="Play"/>
                <a:ea typeface="Play"/>
                <a:cs typeface="Play"/>
                <a:sym typeface="Play"/>
              </a:rPr>
              <a:t>respectarea clauzelor din</a:t>
            </a:r>
            <a:r>
              <a:rPr b="1" lang="en-US" sz="2200">
                <a:solidFill>
                  <a:srgbClr val="20124D"/>
                </a:solidFill>
                <a:latin typeface="Play"/>
                <a:ea typeface="Play"/>
                <a:cs typeface="Play"/>
                <a:sym typeface="Play"/>
              </a:rPr>
              <a:t> ToS (Terms of Service)</a:t>
            </a:r>
            <a:endParaRPr b="1" sz="2200">
              <a:solidFill>
                <a:srgbClr val="20124D"/>
              </a:solidFill>
              <a:latin typeface="Play"/>
              <a:ea typeface="Play"/>
              <a:cs typeface="Play"/>
              <a:sym typeface="Play"/>
            </a:endParaRPr>
          </a:p>
        </p:txBody>
      </p:sp>
      <p:sp>
        <p:nvSpPr>
          <p:cNvPr id="128" name="Google Shape;128;p3"/>
          <p:cNvSpPr txBox="1"/>
          <p:nvPr>
            <p:ph idx="1" type="body"/>
          </p:nvPr>
        </p:nvSpPr>
        <p:spPr>
          <a:xfrm>
            <a:off x="0" y="1575075"/>
            <a:ext cx="10515600" cy="489300"/>
          </a:xfrm>
          <a:prstGeom prst="rect">
            <a:avLst/>
          </a:prstGeom>
          <a:noFill/>
          <a:ln>
            <a:noFill/>
          </a:ln>
        </p:spPr>
        <p:txBody>
          <a:bodyPr anchorCtr="0" anchor="t" bIns="45700" lIns="91425" spcFirstLastPara="1" rIns="91425" wrap="square" tIns="45700">
            <a:normAutofit/>
          </a:bodyPr>
          <a:lstStyle/>
          <a:p>
            <a:pPr indent="-368300" lvl="0" marL="457200" rtl="0" algn="l">
              <a:lnSpc>
                <a:spcPct val="90000"/>
              </a:lnSpc>
              <a:spcBef>
                <a:spcPts val="1000"/>
              </a:spcBef>
              <a:spcAft>
                <a:spcPts val="0"/>
              </a:spcAft>
              <a:buSzPts val="2200"/>
              <a:buFont typeface="Play"/>
              <a:buChar char="●"/>
            </a:pPr>
            <a:r>
              <a:rPr lang="en-US" sz="2200">
                <a:latin typeface="Play"/>
                <a:ea typeface="Play"/>
                <a:cs typeface="Play"/>
                <a:sym typeface="Play"/>
              </a:rPr>
              <a:t>folosirea </a:t>
            </a:r>
            <a:r>
              <a:rPr b="1" lang="en-US" sz="2200">
                <a:latin typeface="Play"/>
                <a:ea typeface="Play"/>
                <a:cs typeface="Play"/>
                <a:sym typeface="Play"/>
              </a:rPr>
              <a:t>API-urilor oficiale</a:t>
            </a:r>
            <a:r>
              <a:rPr lang="en-US" sz="2200">
                <a:latin typeface="Play"/>
                <a:ea typeface="Play"/>
                <a:cs typeface="Play"/>
                <a:sym typeface="Play"/>
              </a:rPr>
              <a:t> puse la dispozitie de către website-uri</a:t>
            </a:r>
            <a:endParaRPr b="1" sz="2200">
              <a:solidFill>
                <a:schemeClr val="dk2"/>
              </a:solidFill>
              <a:latin typeface="Play"/>
              <a:ea typeface="Play"/>
              <a:cs typeface="Play"/>
              <a:sym typeface="Play"/>
            </a:endParaRPr>
          </a:p>
        </p:txBody>
      </p:sp>
      <p:pic>
        <p:nvPicPr>
          <p:cNvPr id="129" name="Google Shape;129;p3"/>
          <p:cNvPicPr preferRelativeResize="0"/>
          <p:nvPr/>
        </p:nvPicPr>
        <p:blipFill>
          <a:blip r:embed="rId5">
            <a:alphaModFix/>
          </a:blip>
          <a:stretch>
            <a:fillRect/>
          </a:stretch>
        </p:blipFill>
        <p:spPr>
          <a:xfrm>
            <a:off x="170600" y="2019275"/>
            <a:ext cx="4153148" cy="3114849"/>
          </a:xfrm>
          <a:prstGeom prst="rect">
            <a:avLst/>
          </a:prstGeom>
          <a:noFill/>
          <a:ln>
            <a:noFill/>
          </a:ln>
        </p:spPr>
      </p:pic>
      <p:sp>
        <p:nvSpPr>
          <p:cNvPr id="130" name="Google Shape;130;p3"/>
          <p:cNvSpPr txBox="1"/>
          <p:nvPr>
            <p:ph idx="1" type="body"/>
          </p:nvPr>
        </p:nvSpPr>
        <p:spPr>
          <a:xfrm>
            <a:off x="0" y="1913925"/>
            <a:ext cx="10515600" cy="489300"/>
          </a:xfrm>
          <a:prstGeom prst="rect">
            <a:avLst/>
          </a:prstGeom>
          <a:noFill/>
          <a:ln>
            <a:noFill/>
          </a:ln>
        </p:spPr>
        <p:txBody>
          <a:bodyPr anchorCtr="0" anchor="t" bIns="45700" lIns="91425" spcFirstLastPara="1" rIns="91425" wrap="square" tIns="45700">
            <a:normAutofit/>
          </a:bodyPr>
          <a:lstStyle/>
          <a:p>
            <a:pPr indent="-368300" lvl="0" marL="457200" rtl="0" algn="l">
              <a:lnSpc>
                <a:spcPct val="90000"/>
              </a:lnSpc>
              <a:spcBef>
                <a:spcPts val="1000"/>
              </a:spcBef>
              <a:spcAft>
                <a:spcPts val="0"/>
              </a:spcAft>
              <a:buSzPts val="2200"/>
              <a:buFont typeface="Play"/>
              <a:buChar char="●"/>
            </a:pPr>
            <a:r>
              <a:rPr lang="en-US" sz="2200">
                <a:latin typeface="Play"/>
                <a:ea typeface="Play"/>
                <a:cs typeface="Play"/>
                <a:sym typeface="Play"/>
              </a:rPr>
              <a:t>folosirea datelor în scopuri comerciale legitime</a:t>
            </a:r>
            <a:endParaRPr b="1" sz="2200">
              <a:solidFill>
                <a:schemeClr val="dk2"/>
              </a:solidFill>
              <a:latin typeface="Play"/>
              <a:ea typeface="Play"/>
              <a:cs typeface="Play"/>
              <a:sym typeface="Play"/>
            </a:endParaRPr>
          </a:p>
        </p:txBody>
      </p:sp>
      <p:sp>
        <p:nvSpPr>
          <p:cNvPr id="131" name="Google Shape;131;p3"/>
          <p:cNvSpPr/>
          <p:nvPr/>
        </p:nvSpPr>
        <p:spPr>
          <a:xfrm>
            <a:off x="380300" y="4769025"/>
            <a:ext cx="9457800" cy="3651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2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2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2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3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2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2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6F7"/>
        </a:solidFill>
      </p:bgPr>
    </p:bg>
    <p:spTree>
      <p:nvGrpSpPr>
        <p:cNvPr id="135" name="Shape 135"/>
        <p:cNvGrpSpPr/>
        <p:nvPr/>
      </p:nvGrpSpPr>
      <p:grpSpPr>
        <a:xfrm>
          <a:off x="0" y="0"/>
          <a:ext cx="0" cy="0"/>
          <a:chOff x="0" y="0"/>
          <a:chExt cx="0" cy="0"/>
        </a:xfrm>
      </p:grpSpPr>
      <p:sp>
        <p:nvSpPr>
          <p:cNvPr id="136" name="Google Shape;136;p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3895"/>
              </a:buClr>
              <a:buSzPts val="4400"/>
              <a:buFont typeface="Play"/>
              <a:buNone/>
            </a:pPr>
            <a:r>
              <a:rPr b="1" lang="en-US" sz="4000">
                <a:solidFill>
                  <a:srgbClr val="003895"/>
                </a:solidFill>
              </a:rPr>
              <a:t>Exemple de Web Scraping legitim</a:t>
            </a:r>
            <a:endParaRPr>
              <a:solidFill>
                <a:srgbClr val="003895"/>
              </a:solidFill>
            </a:endParaRPr>
          </a:p>
        </p:txBody>
      </p:sp>
      <p:sp>
        <p:nvSpPr>
          <p:cNvPr id="137" name="Google Shape;137;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/15</a:t>
            </a:r>
            <a:endParaRPr/>
          </a:p>
        </p:txBody>
      </p:sp>
      <p:pic>
        <p:nvPicPr>
          <p:cNvPr id="138" name="Google Shape;138;p4"/>
          <p:cNvPicPr preferRelativeResize="0"/>
          <p:nvPr/>
        </p:nvPicPr>
        <p:blipFill>
          <a:blip r:embed="rId3">
            <a:alphaModFix/>
          </a:blip>
          <a:stretch>
            <a:fillRect/>
          </a:stretch>
        </p:blipFill>
        <p:spPr>
          <a:xfrm>
            <a:off x="76200" y="1306650"/>
            <a:ext cx="12039601" cy="47403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6F7"/>
        </a:solidFill>
      </p:bgPr>
    </p:bg>
    <p:spTree>
      <p:nvGrpSpPr>
        <p:cNvPr id="142" name="Shape 142"/>
        <p:cNvGrpSpPr/>
        <p:nvPr/>
      </p:nvGrpSpPr>
      <p:grpSpPr>
        <a:xfrm>
          <a:off x="0" y="0"/>
          <a:ext cx="0" cy="0"/>
          <a:chOff x="0" y="0"/>
          <a:chExt cx="0" cy="0"/>
        </a:xfrm>
      </p:grpSpPr>
      <p:pic>
        <p:nvPicPr>
          <p:cNvPr id="143" name="Google Shape;143;p5"/>
          <p:cNvPicPr preferRelativeResize="0"/>
          <p:nvPr/>
        </p:nvPicPr>
        <p:blipFill>
          <a:blip r:embed="rId3">
            <a:alphaModFix/>
          </a:blip>
          <a:stretch>
            <a:fillRect/>
          </a:stretch>
        </p:blipFill>
        <p:spPr>
          <a:xfrm>
            <a:off x="0" y="1357313"/>
            <a:ext cx="12192000" cy="4143375"/>
          </a:xfrm>
          <a:prstGeom prst="rect">
            <a:avLst/>
          </a:prstGeom>
          <a:noFill/>
          <a:ln>
            <a:noFill/>
          </a:ln>
        </p:spPr>
      </p:pic>
      <p:sp>
        <p:nvSpPr>
          <p:cNvPr id="144" name="Google Shape;144;p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3895"/>
              </a:buClr>
              <a:buSzPts val="3960"/>
              <a:buFont typeface="Play"/>
              <a:buNone/>
            </a:pPr>
            <a:r>
              <a:rPr b="1" lang="en-US" sz="4000">
                <a:solidFill>
                  <a:srgbClr val="003895"/>
                </a:solidFill>
              </a:rPr>
              <a:t>Exemple de Web Scraping ilegitim</a:t>
            </a:r>
            <a:endParaRPr sz="4000">
              <a:solidFill>
                <a:srgbClr val="003895"/>
              </a:solidFill>
            </a:endParaRPr>
          </a:p>
          <a:p>
            <a:pPr indent="0" lvl="0" marL="0" rtl="0" algn="l">
              <a:lnSpc>
                <a:spcPct val="90000"/>
              </a:lnSpc>
              <a:spcBef>
                <a:spcPts val="0"/>
              </a:spcBef>
              <a:spcAft>
                <a:spcPts val="0"/>
              </a:spcAft>
              <a:buClr>
                <a:srgbClr val="003895"/>
              </a:buClr>
              <a:buSzPts val="3960"/>
              <a:buFont typeface="Play"/>
              <a:buNone/>
            </a:pPr>
            <a:r>
              <a:t/>
            </a:r>
            <a:endParaRPr sz="3959">
              <a:solidFill>
                <a:srgbClr val="003895"/>
              </a:solidFill>
            </a:endParaRPr>
          </a:p>
        </p:txBody>
      </p:sp>
      <p:sp>
        <p:nvSpPr>
          <p:cNvPr id="145" name="Google Shape;145;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/15</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6F7"/>
        </a:solidFill>
      </p:bgPr>
    </p:bg>
    <p:spTree>
      <p:nvGrpSpPr>
        <p:cNvPr id="149" name="Shape 149"/>
        <p:cNvGrpSpPr/>
        <p:nvPr/>
      </p:nvGrpSpPr>
      <p:grpSpPr>
        <a:xfrm>
          <a:off x="0" y="0"/>
          <a:ext cx="0" cy="0"/>
          <a:chOff x="0" y="0"/>
          <a:chExt cx="0" cy="0"/>
        </a:xfrm>
      </p:grpSpPr>
      <p:sp>
        <p:nvSpPr>
          <p:cNvPr id="150" name="Google Shape;150;p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3895"/>
              </a:buClr>
              <a:buSzPts val="3960"/>
              <a:buFont typeface="Play"/>
              <a:buNone/>
            </a:pPr>
            <a:r>
              <a:rPr b="1" lang="en-US" sz="4000">
                <a:solidFill>
                  <a:srgbClr val="003895"/>
                </a:solidFill>
              </a:rPr>
              <a:t>Metode de prevenție</a:t>
            </a:r>
            <a:endParaRPr sz="4000">
              <a:solidFill>
                <a:srgbClr val="003895"/>
              </a:solidFill>
            </a:endParaRPr>
          </a:p>
          <a:p>
            <a:pPr indent="0" lvl="0" marL="0" rtl="0" algn="l">
              <a:lnSpc>
                <a:spcPct val="90000"/>
              </a:lnSpc>
              <a:spcBef>
                <a:spcPts val="0"/>
              </a:spcBef>
              <a:spcAft>
                <a:spcPts val="0"/>
              </a:spcAft>
              <a:buClr>
                <a:srgbClr val="003895"/>
              </a:buClr>
              <a:buSzPts val="4400"/>
              <a:buFont typeface="Play"/>
              <a:buNone/>
            </a:pPr>
            <a:r>
              <a:t/>
            </a:r>
            <a:endParaRPr>
              <a:solidFill>
                <a:srgbClr val="003895"/>
              </a:solidFill>
            </a:endParaRPr>
          </a:p>
        </p:txBody>
      </p:sp>
      <p:sp>
        <p:nvSpPr>
          <p:cNvPr id="151" name="Google Shape;151;p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3895"/>
              </a:buClr>
              <a:buSzPts val="3960"/>
              <a:buFont typeface="Play"/>
              <a:buNone/>
            </a:pPr>
            <a:r>
              <a:rPr b="1" lang="en-US">
                <a:latin typeface="Play"/>
                <a:ea typeface="Play"/>
                <a:cs typeface="Play"/>
                <a:sym typeface="Play"/>
              </a:rPr>
              <a:t>CAPTCHAs</a:t>
            </a:r>
            <a:endParaRPr>
              <a:latin typeface="Play"/>
              <a:ea typeface="Play"/>
              <a:cs typeface="Play"/>
              <a:sym typeface="Play"/>
            </a:endParaRPr>
          </a:p>
        </p:txBody>
      </p:sp>
      <p:sp>
        <p:nvSpPr>
          <p:cNvPr id="152" name="Google Shape;152;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/15</a:t>
            </a:r>
            <a:endParaRPr/>
          </a:p>
        </p:txBody>
      </p:sp>
      <p:pic>
        <p:nvPicPr>
          <p:cNvPr id="153" name="Google Shape;153;p6"/>
          <p:cNvPicPr preferRelativeResize="0"/>
          <p:nvPr/>
        </p:nvPicPr>
        <p:blipFill>
          <a:blip r:embed="rId3">
            <a:alphaModFix/>
          </a:blip>
          <a:stretch>
            <a:fillRect/>
          </a:stretch>
        </p:blipFill>
        <p:spPr>
          <a:xfrm>
            <a:off x="498450" y="1215725"/>
            <a:ext cx="1033050" cy="1033050"/>
          </a:xfrm>
          <a:prstGeom prst="rect">
            <a:avLst/>
          </a:prstGeom>
          <a:noFill/>
          <a:ln>
            <a:noFill/>
          </a:ln>
        </p:spPr>
      </p:pic>
      <p:pic>
        <p:nvPicPr>
          <p:cNvPr id="154" name="Google Shape;154;p6"/>
          <p:cNvPicPr preferRelativeResize="0"/>
          <p:nvPr/>
        </p:nvPicPr>
        <p:blipFill>
          <a:blip r:embed="rId4">
            <a:alphaModFix/>
          </a:blip>
          <a:stretch>
            <a:fillRect/>
          </a:stretch>
        </p:blipFill>
        <p:spPr>
          <a:xfrm>
            <a:off x="1613525" y="1069400"/>
            <a:ext cx="1325700" cy="1325700"/>
          </a:xfrm>
          <a:prstGeom prst="rect">
            <a:avLst/>
          </a:prstGeom>
          <a:noFill/>
          <a:ln>
            <a:noFill/>
          </a:ln>
        </p:spPr>
      </p:pic>
      <p:pic>
        <p:nvPicPr>
          <p:cNvPr id="155" name="Google Shape;155;p6"/>
          <p:cNvPicPr preferRelativeResize="0"/>
          <p:nvPr/>
        </p:nvPicPr>
        <p:blipFill>
          <a:blip r:embed="rId5">
            <a:alphaModFix/>
          </a:blip>
          <a:stretch>
            <a:fillRect/>
          </a:stretch>
        </p:blipFill>
        <p:spPr>
          <a:xfrm>
            <a:off x="1274675" y="2248775"/>
            <a:ext cx="938650" cy="938650"/>
          </a:xfrm>
          <a:prstGeom prst="rect">
            <a:avLst/>
          </a:prstGeom>
          <a:noFill/>
          <a:ln>
            <a:noFill/>
          </a:ln>
        </p:spPr>
      </p:pic>
      <p:sp>
        <p:nvSpPr>
          <p:cNvPr id="156" name="Google Shape;156;p6"/>
          <p:cNvSpPr txBox="1"/>
          <p:nvPr/>
        </p:nvSpPr>
        <p:spPr>
          <a:xfrm>
            <a:off x="2060925" y="3879300"/>
            <a:ext cx="3244500" cy="960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US" sz="2800">
                <a:solidFill>
                  <a:schemeClr val="dk1"/>
                </a:solidFill>
                <a:latin typeface="Play"/>
                <a:ea typeface="Play"/>
                <a:cs typeface="Play"/>
                <a:sym typeface="Play"/>
              </a:rPr>
              <a:t>Analiza</a:t>
            </a:r>
            <a:endParaRPr b="1" sz="2800">
              <a:solidFill>
                <a:schemeClr val="dk1"/>
              </a:solidFill>
              <a:latin typeface="Play"/>
              <a:ea typeface="Play"/>
              <a:cs typeface="Play"/>
              <a:sym typeface="Play"/>
            </a:endParaRPr>
          </a:p>
          <a:p>
            <a:pPr indent="0" lvl="0" marL="0" rtl="0" algn="l">
              <a:lnSpc>
                <a:spcPct val="90000"/>
              </a:lnSpc>
              <a:spcBef>
                <a:spcPts val="0"/>
              </a:spcBef>
              <a:spcAft>
                <a:spcPts val="0"/>
              </a:spcAft>
              <a:buNone/>
            </a:pPr>
            <a:r>
              <a:rPr b="1" lang="en-US" sz="2800">
                <a:solidFill>
                  <a:schemeClr val="dk1"/>
                </a:solidFill>
                <a:latin typeface="Play"/>
                <a:ea typeface="Play"/>
                <a:cs typeface="Play"/>
                <a:sym typeface="Play"/>
              </a:rPr>
              <a:t>comportamentală</a:t>
            </a:r>
            <a:endParaRPr b="1" sz="2800">
              <a:solidFill>
                <a:schemeClr val="dk1"/>
              </a:solidFill>
              <a:latin typeface="Play"/>
              <a:ea typeface="Play"/>
              <a:cs typeface="Play"/>
              <a:sym typeface="Play"/>
            </a:endParaRPr>
          </a:p>
        </p:txBody>
      </p:sp>
      <p:pic>
        <p:nvPicPr>
          <p:cNvPr id="157" name="Google Shape;157;p6"/>
          <p:cNvPicPr preferRelativeResize="0"/>
          <p:nvPr/>
        </p:nvPicPr>
        <p:blipFill>
          <a:blip r:embed="rId6">
            <a:alphaModFix/>
          </a:blip>
          <a:stretch>
            <a:fillRect/>
          </a:stretch>
        </p:blipFill>
        <p:spPr>
          <a:xfrm>
            <a:off x="473952" y="3620677"/>
            <a:ext cx="1477875" cy="1477875"/>
          </a:xfrm>
          <a:prstGeom prst="rect">
            <a:avLst/>
          </a:prstGeom>
          <a:noFill/>
          <a:ln>
            <a:noFill/>
          </a:ln>
        </p:spPr>
      </p:pic>
      <p:pic>
        <p:nvPicPr>
          <p:cNvPr id="158" name="Google Shape;158;p6"/>
          <p:cNvPicPr preferRelativeResize="0"/>
          <p:nvPr/>
        </p:nvPicPr>
        <p:blipFill>
          <a:blip r:embed="rId7">
            <a:alphaModFix/>
          </a:blip>
          <a:stretch>
            <a:fillRect/>
          </a:stretch>
        </p:blipFill>
        <p:spPr>
          <a:xfrm>
            <a:off x="3445750" y="5227000"/>
            <a:ext cx="1477875" cy="1477875"/>
          </a:xfrm>
          <a:prstGeom prst="rect">
            <a:avLst/>
          </a:prstGeom>
          <a:noFill/>
          <a:ln>
            <a:noFill/>
          </a:ln>
        </p:spPr>
      </p:pic>
      <p:sp>
        <p:nvSpPr>
          <p:cNvPr id="159" name="Google Shape;159;p6"/>
          <p:cNvSpPr txBox="1"/>
          <p:nvPr/>
        </p:nvSpPr>
        <p:spPr>
          <a:xfrm>
            <a:off x="5150475" y="5614575"/>
            <a:ext cx="3244500" cy="572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US" sz="2800">
                <a:solidFill>
                  <a:schemeClr val="dk1"/>
                </a:solidFill>
                <a:latin typeface="Play"/>
                <a:ea typeface="Play"/>
                <a:cs typeface="Play"/>
                <a:sym typeface="Play"/>
              </a:rPr>
              <a:t>Rate limiting</a:t>
            </a:r>
            <a:endParaRPr b="1" sz="2800">
              <a:solidFill>
                <a:schemeClr val="dk1"/>
              </a:solidFill>
              <a:latin typeface="Play"/>
              <a:ea typeface="Play"/>
              <a:cs typeface="Play"/>
              <a:sym typeface="Play"/>
            </a:endParaRPr>
          </a:p>
        </p:txBody>
      </p:sp>
      <p:sp>
        <p:nvSpPr>
          <p:cNvPr id="160" name="Google Shape;160;p6"/>
          <p:cNvSpPr txBox="1"/>
          <p:nvPr>
            <p:ph idx="1" type="body"/>
          </p:nvPr>
        </p:nvSpPr>
        <p:spPr>
          <a:xfrm>
            <a:off x="9695350" y="1728900"/>
            <a:ext cx="2469600" cy="8067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03895"/>
              </a:buClr>
              <a:buSzPts val="3960"/>
              <a:buNone/>
            </a:pPr>
            <a:r>
              <a:rPr b="1" lang="en-US">
                <a:latin typeface="Play"/>
                <a:ea typeface="Play"/>
                <a:cs typeface="Play"/>
                <a:sym typeface="Play"/>
              </a:rPr>
              <a:t>Ofuscare JS</a:t>
            </a:r>
            <a:endParaRPr>
              <a:latin typeface="Play"/>
              <a:ea typeface="Play"/>
              <a:cs typeface="Play"/>
              <a:sym typeface="Play"/>
            </a:endParaRPr>
          </a:p>
        </p:txBody>
      </p:sp>
      <p:pic>
        <p:nvPicPr>
          <p:cNvPr id="161" name="Google Shape;161;p6"/>
          <p:cNvPicPr preferRelativeResize="0"/>
          <p:nvPr/>
        </p:nvPicPr>
        <p:blipFill>
          <a:blip r:embed="rId8">
            <a:alphaModFix/>
          </a:blip>
          <a:stretch>
            <a:fillRect/>
          </a:stretch>
        </p:blipFill>
        <p:spPr>
          <a:xfrm>
            <a:off x="8094273" y="1540573"/>
            <a:ext cx="572727" cy="572700"/>
          </a:xfrm>
          <a:prstGeom prst="rect">
            <a:avLst/>
          </a:prstGeom>
          <a:noFill/>
          <a:ln>
            <a:noFill/>
          </a:ln>
        </p:spPr>
      </p:pic>
      <p:pic>
        <p:nvPicPr>
          <p:cNvPr id="162" name="Google Shape;162;p6"/>
          <p:cNvPicPr preferRelativeResize="0"/>
          <p:nvPr/>
        </p:nvPicPr>
        <p:blipFill>
          <a:blip r:embed="rId9">
            <a:alphaModFix/>
          </a:blip>
          <a:stretch>
            <a:fillRect/>
          </a:stretch>
        </p:blipFill>
        <p:spPr>
          <a:xfrm>
            <a:off x="7114075" y="1399150"/>
            <a:ext cx="1033050" cy="1033050"/>
          </a:xfrm>
          <a:prstGeom prst="rect">
            <a:avLst/>
          </a:prstGeom>
          <a:noFill/>
          <a:ln>
            <a:noFill/>
          </a:ln>
        </p:spPr>
      </p:pic>
      <p:pic>
        <p:nvPicPr>
          <p:cNvPr id="163" name="Google Shape;163;p6"/>
          <p:cNvPicPr preferRelativeResize="0"/>
          <p:nvPr/>
        </p:nvPicPr>
        <p:blipFill>
          <a:blip r:embed="rId10">
            <a:alphaModFix/>
          </a:blip>
          <a:stretch>
            <a:fillRect/>
          </a:stretch>
        </p:blipFill>
        <p:spPr>
          <a:xfrm>
            <a:off x="8662300" y="1399150"/>
            <a:ext cx="1033050" cy="1033050"/>
          </a:xfrm>
          <a:prstGeom prst="rect">
            <a:avLst/>
          </a:prstGeom>
          <a:noFill/>
          <a:ln>
            <a:noFill/>
          </a:ln>
        </p:spPr>
      </p:pic>
      <p:pic>
        <p:nvPicPr>
          <p:cNvPr id="164" name="Google Shape;164;p6"/>
          <p:cNvPicPr preferRelativeResize="0"/>
          <p:nvPr/>
        </p:nvPicPr>
        <p:blipFill>
          <a:blip r:embed="rId11">
            <a:alphaModFix/>
          </a:blip>
          <a:stretch>
            <a:fillRect/>
          </a:stretch>
        </p:blipFill>
        <p:spPr>
          <a:xfrm flipH="1">
            <a:off x="8185100" y="2113275"/>
            <a:ext cx="286825" cy="286825"/>
          </a:xfrm>
          <a:prstGeom prst="rect">
            <a:avLst/>
          </a:prstGeom>
          <a:noFill/>
          <a:ln>
            <a:noFill/>
          </a:ln>
        </p:spPr>
      </p:pic>
      <p:sp>
        <p:nvSpPr>
          <p:cNvPr id="165" name="Google Shape;165;p6"/>
          <p:cNvSpPr txBox="1"/>
          <p:nvPr/>
        </p:nvSpPr>
        <p:spPr>
          <a:xfrm>
            <a:off x="9399200" y="3863100"/>
            <a:ext cx="3000000" cy="960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US" sz="2800">
                <a:solidFill>
                  <a:schemeClr val="dk1"/>
                </a:solidFill>
                <a:latin typeface="Play"/>
                <a:ea typeface="Play"/>
                <a:cs typeface="Play"/>
                <a:sym typeface="Play"/>
              </a:rPr>
              <a:t>Încărcare dinamică JS</a:t>
            </a:r>
            <a:endParaRPr sz="2800">
              <a:solidFill>
                <a:schemeClr val="dk1"/>
              </a:solidFill>
              <a:latin typeface="Play"/>
              <a:ea typeface="Play"/>
              <a:cs typeface="Play"/>
              <a:sym typeface="Play"/>
            </a:endParaRPr>
          </a:p>
        </p:txBody>
      </p:sp>
      <p:pic>
        <p:nvPicPr>
          <p:cNvPr id="166" name="Google Shape;166;p6"/>
          <p:cNvPicPr preferRelativeResize="0"/>
          <p:nvPr/>
        </p:nvPicPr>
        <p:blipFill>
          <a:blip r:embed="rId12">
            <a:alphaModFix/>
          </a:blip>
          <a:stretch>
            <a:fillRect/>
          </a:stretch>
        </p:blipFill>
        <p:spPr>
          <a:xfrm>
            <a:off x="7413100" y="3570387"/>
            <a:ext cx="1477875" cy="1477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6F7"/>
        </a:solidFill>
      </p:bgPr>
    </p:bg>
    <p:spTree>
      <p:nvGrpSpPr>
        <p:cNvPr id="170" name="Shape 170"/>
        <p:cNvGrpSpPr/>
        <p:nvPr/>
      </p:nvGrpSpPr>
      <p:grpSpPr>
        <a:xfrm>
          <a:off x="0" y="0"/>
          <a:ext cx="0" cy="0"/>
          <a:chOff x="0" y="0"/>
          <a:chExt cx="0" cy="0"/>
        </a:xfrm>
      </p:grpSpPr>
      <p:sp>
        <p:nvSpPr>
          <p:cNvPr id="171" name="Google Shape;171;p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3895"/>
              </a:buClr>
              <a:buSzPts val="3960"/>
              <a:buFont typeface="Play"/>
              <a:buNone/>
            </a:pPr>
            <a:r>
              <a:rPr b="1" lang="en-US" sz="4000">
                <a:solidFill>
                  <a:srgbClr val="003895"/>
                </a:solidFill>
              </a:rPr>
              <a:t>Soluția propusă</a:t>
            </a:r>
            <a:endParaRPr sz="4000">
              <a:solidFill>
                <a:srgbClr val="003895"/>
              </a:solidFill>
            </a:endParaRPr>
          </a:p>
          <a:p>
            <a:pPr indent="0" lvl="0" marL="0" rtl="0" algn="l">
              <a:lnSpc>
                <a:spcPct val="90000"/>
              </a:lnSpc>
              <a:spcBef>
                <a:spcPts val="0"/>
              </a:spcBef>
              <a:spcAft>
                <a:spcPts val="0"/>
              </a:spcAft>
              <a:buClr>
                <a:srgbClr val="003895"/>
              </a:buClr>
              <a:buSzPts val="4400"/>
              <a:buFont typeface="Play"/>
              <a:buNone/>
            </a:pPr>
            <a:r>
              <a:t/>
            </a:r>
            <a:endParaRPr>
              <a:solidFill>
                <a:srgbClr val="003895"/>
              </a:solidFill>
            </a:endParaRPr>
          </a:p>
        </p:txBody>
      </p:sp>
      <p:sp>
        <p:nvSpPr>
          <p:cNvPr id="172" name="Google Shape;172;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/15</a:t>
            </a:r>
            <a:endParaRPr/>
          </a:p>
        </p:txBody>
      </p:sp>
      <p:pic>
        <p:nvPicPr>
          <p:cNvPr id="173" name="Google Shape;173;p7"/>
          <p:cNvPicPr preferRelativeResize="0"/>
          <p:nvPr/>
        </p:nvPicPr>
        <p:blipFill>
          <a:blip r:embed="rId3">
            <a:alphaModFix/>
          </a:blip>
          <a:stretch>
            <a:fillRect/>
          </a:stretch>
        </p:blipFill>
        <p:spPr>
          <a:xfrm>
            <a:off x="152400" y="1097600"/>
            <a:ext cx="11776568" cy="5227000"/>
          </a:xfrm>
          <a:prstGeom prst="rect">
            <a:avLst/>
          </a:prstGeom>
          <a:noFill/>
          <a:ln>
            <a:noFill/>
          </a:ln>
        </p:spPr>
      </p:pic>
      <p:sp>
        <p:nvSpPr>
          <p:cNvPr id="174" name="Google Shape;174;p7"/>
          <p:cNvSpPr/>
          <p:nvPr/>
        </p:nvSpPr>
        <p:spPr>
          <a:xfrm>
            <a:off x="6443375" y="5027425"/>
            <a:ext cx="2507100" cy="915300"/>
          </a:xfrm>
          <a:prstGeom prst="rightArrow">
            <a:avLst>
              <a:gd fmla="val 50000" name="adj1"/>
              <a:gd fmla="val 50000" name="adj2"/>
            </a:avLst>
          </a:prstGeom>
          <a:solidFill>
            <a:srgbClr val="CC0000"/>
          </a:solidFill>
          <a:ln cap="flat" cmpd="sng" w="952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7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6F7"/>
        </a:solidFill>
      </p:bgPr>
    </p:bg>
    <p:spTree>
      <p:nvGrpSpPr>
        <p:cNvPr id="178" name="Shape 178"/>
        <p:cNvGrpSpPr/>
        <p:nvPr/>
      </p:nvGrpSpPr>
      <p:grpSpPr>
        <a:xfrm>
          <a:off x="0" y="0"/>
          <a:ext cx="0" cy="0"/>
          <a:chOff x="0" y="0"/>
          <a:chExt cx="0" cy="0"/>
        </a:xfrm>
      </p:grpSpPr>
      <p:sp>
        <p:nvSpPr>
          <p:cNvPr id="179" name="Google Shape;179;g354ace6c769_0_37"/>
          <p:cNvSpPr txBox="1"/>
          <p:nvPr>
            <p:ph type="title"/>
          </p:nvPr>
        </p:nvSpPr>
        <p:spPr>
          <a:xfrm>
            <a:off x="174850" y="2766150"/>
            <a:ext cx="3380100" cy="1325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3895"/>
              </a:buClr>
              <a:buSzPts val="4400"/>
              <a:buFont typeface="Play"/>
              <a:buNone/>
            </a:pPr>
            <a:r>
              <a:rPr b="1" lang="en-US" sz="2900">
                <a:solidFill>
                  <a:srgbClr val="003895"/>
                </a:solidFill>
              </a:rPr>
              <a:t>Vizualizare</a:t>
            </a:r>
            <a:endParaRPr b="1" sz="2900">
              <a:solidFill>
                <a:srgbClr val="003895"/>
              </a:solidFill>
            </a:endParaRPr>
          </a:p>
          <a:p>
            <a:pPr indent="0" lvl="0" marL="0" rtl="0" algn="l">
              <a:spcBef>
                <a:spcPts val="0"/>
              </a:spcBef>
              <a:spcAft>
                <a:spcPts val="0"/>
              </a:spcAft>
              <a:buClr>
                <a:srgbClr val="003895"/>
              </a:buClr>
              <a:buSzPts val="4400"/>
              <a:buFont typeface="Play"/>
              <a:buNone/>
            </a:pPr>
            <a:r>
              <a:rPr b="1" lang="en-US" sz="2900">
                <a:solidFill>
                  <a:srgbClr val="003895"/>
                </a:solidFill>
              </a:rPr>
              <a:t>structurată</a:t>
            </a:r>
            <a:endParaRPr b="1" sz="2900">
              <a:solidFill>
                <a:srgbClr val="003895"/>
              </a:solidFill>
            </a:endParaRPr>
          </a:p>
          <a:p>
            <a:pPr indent="0" lvl="0" marL="0" rtl="0" algn="l">
              <a:spcBef>
                <a:spcPts val="0"/>
              </a:spcBef>
              <a:spcAft>
                <a:spcPts val="0"/>
              </a:spcAft>
              <a:buClr>
                <a:srgbClr val="003895"/>
              </a:buClr>
              <a:buSzPts val="4400"/>
              <a:buFont typeface="Play"/>
              <a:buNone/>
            </a:pPr>
            <a:r>
              <a:rPr b="1" lang="en-US" sz="2900">
                <a:solidFill>
                  <a:srgbClr val="003895"/>
                </a:solidFill>
              </a:rPr>
              <a:t>a paginii </a:t>
            </a:r>
            <a:endParaRPr b="1" sz="2900">
              <a:solidFill>
                <a:srgbClr val="003895"/>
              </a:solidFill>
            </a:endParaRPr>
          </a:p>
          <a:p>
            <a:pPr indent="0" lvl="0" marL="0" rtl="0" algn="l">
              <a:spcBef>
                <a:spcPts val="0"/>
              </a:spcBef>
              <a:spcAft>
                <a:spcPts val="0"/>
              </a:spcAft>
              <a:buClr>
                <a:srgbClr val="003895"/>
              </a:buClr>
              <a:buSzPts val="4400"/>
              <a:buFont typeface="Play"/>
              <a:buNone/>
            </a:pPr>
            <a:r>
              <a:rPr b="1" lang="en-US" sz="2900">
                <a:solidFill>
                  <a:srgbClr val="003895"/>
                </a:solidFill>
              </a:rPr>
              <a:t>,,Search”</a:t>
            </a:r>
            <a:endParaRPr b="1" sz="2900">
              <a:solidFill>
                <a:srgbClr val="003895"/>
              </a:solidFill>
            </a:endParaRPr>
          </a:p>
          <a:p>
            <a:pPr indent="0" lvl="0" marL="0" rtl="0" algn="l">
              <a:spcBef>
                <a:spcPts val="0"/>
              </a:spcBef>
              <a:spcAft>
                <a:spcPts val="0"/>
              </a:spcAft>
              <a:buClr>
                <a:srgbClr val="003895"/>
              </a:buClr>
              <a:buSzPts val="4400"/>
              <a:buFont typeface="Play"/>
              <a:buNone/>
            </a:pPr>
            <a:r>
              <a:rPr b="1" lang="en-US" sz="2900">
                <a:solidFill>
                  <a:srgbClr val="003895"/>
                </a:solidFill>
              </a:rPr>
              <a:t>cu relații</a:t>
            </a:r>
            <a:endParaRPr b="1" sz="2900">
              <a:solidFill>
                <a:srgbClr val="003895"/>
              </a:solidFill>
            </a:endParaRPr>
          </a:p>
          <a:p>
            <a:pPr indent="0" lvl="0" marL="0" rtl="0" algn="l">
              <a:spcBef>
                <a:spcPts val="0"/>
              </a:spcBef>
              <a:spcAft>
                <a:spcPts val="0"/>
              </a:spcAft>
              <a:buClr>
                <a:srgbClr val="003895"/>
              </a:buClr>
              <a:buSzPts val="4400"/>
              <a:buFont typeface="Play"/>
              <a:buNone/>
            </a:pPr>
            <a:r>
              <a:rPr b="1" lang="en-US" sz="2900">
                <a:solidFill>
                  <a:srgbClr val="003895"/>
                </a:solidFill>
              </a:rPr>
              <a:t>semantice </a:t>
            </a:r>
            <a:endParaRPr b="1" sz="2900">
              <a:solidFill>
                <a:srgbClr val="003895"/>
              </a:solidFill>
            </a:endParaRPr>
          </a:p>
          <a:p>
            <a:pPr indent="0" lvl="0" marL="0" rtl="0" algn="l">
              <a:spcBef>
                <a:spcPts val="0"/>
              </a:spcBef>
              <a:spcAft>
                <a:spcPts val="0"/>
              </a:spcAft>
              <a:buClr>
                <a:srgbClr val="003895"/>
              </a:buClr>
              <a:buSzPts val="4400"/>
              <a:buFont typeface="Play"/>
              <a:buNone/>
            </a:pPr>
            <a:r>
              <a:rPr b="1" lang="en-US" sz="2900">
                <a:solidFill>
                  <a:srgbClr val="003895"/>
                </a:solidFill>
              </a:rPr>
              <a:t>de navigare</a:t>
            </a:r>
            <a:endParaRPr b="1" sz="2900">
              <a:solidFill>
                <a:srgbClr val="003895"/>
              </a:solidFill>
            </a:endParaRPr>
          </a:p>
          <a:p>
            <a:pPr indent="0" lvl="0" marL="0" rtl="0" algn="l">
              <a:spcBef>
                <a:spcPts val="0"/>
              </a:spcBef>
              <a:spcAft>
                <a:spcPts val="0"/>
              </a:spcAft>
              <a:buClr>
                <a:srgbClr val="003895"/>
              </a:buClr>
              <a:buSzPts val="4400"/>
              <a:buFont typeface="Play"/>
              <a:buNone/>
            </a:pPr>
            <a:r>
              <a:rPr b="1" lang="en-US" sz="2900">
                <a:solidFill>
                  <a:srgbClr val="003895"/>
                </a:solidFill>
              </a:rPr>
              <a:t>și resursele</a:t>
            </a:r>
            <a:endParaRPr b="1" sz="2900">
              <a:solidFill>
                <a:srgbClr val="003895"/>
              </a:solidFill>
            </a:endParaRPr>
          </a:p>
          <a:p>
            <a:pPr indent="0" lvl="0" marL="0" rtl="0" algn="l">
              <a:spcBef>
                <a:spcPts val="0"/>
              </a:spcBef>
              <a:spcAft>
                <a:spcPts val="0"/>
              </a:spcAft>
              <a:buClr>
                <a:srgbClr val="003895"/>
              </a:buClr>
              <a:buSzPts val="4400"/>
              <a:buFont typeface="Play"/>
              <a:buNone/>
            </a:pPr>
            <a:r>
              <a:rPr b="1" lang="en-US" sz="2900">
                <a:solidFill>
                  <a:srgbClr val="003895"/>
                </a:solidFill>
              </a:rPr>
              <a:t>asociate</a:t>
            </a:r>
            <a:endParaRPr b="1" sz="2900">
              <a:solidFill>
                <a:srgbClr val="003895"/>
              </a:solidFill>
            </a:endParaRPr>
          </a:p>
          <a:p>
            <a:pPr indent="0" lvl="0" marL="0" rtl="0" algn="l">
              <a:lnSpc>
                <a:spcPct val="90000"/>
              </a:lnSpc>
              <a:spcBef>
                <a:spcPts val="0"/>
              </a:spcBef>
              <a:spcAft>
                <a:spcPts val="0"/>
              </a:spcAft>
              <a:buClr>
                <a:srgbClr val="003895"/>
              </a:buClr>
              <a:buSzPts val="4400"/>
              <a:buFont typeface="Play"/>
              <a:buNone/>
            </a:pPr>
            <a:r>
              <a:t/>
            </a:r>
            <a:endParaRPr b="1" sz="2900">
              <a:solidFill>
                <a:srgbClr val="003895"/>
              </a:solidFill>
            </a:endParaRPr>
          </a:p>
        </p:txBody>
      </p:sp>
      <p:sp>
        <p:nvSpPr>
          <p:cNvPr id="180" name="Google Shape;180;g354ace6c769_0_3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r>
              <a:rPr lang="en-US"/>
              <a:t>/15</a:t>
            </a:r>
            <a:endParaRPr/>
          </a:p>
        </p:txBody>
      </p:sp>
      <p:pic>
        <p:nvPicPr>
          <p:cNvPr id="181" name="Google Shape;181;g354ace6c769_0_37"/>
          <p:cNvPicPr preferRelativeResize="0"/>
          <p:nvPr/>
        </p:nvPicPr>
        <p:blipFill>
          <a:blip r:embed="rId3">
            <a:alphaModFix/>
          </a:blip>
          <a:stretch>
            <a:fillRect/>
          </a:stretch>
        </p:blipFill>
        <p:spPr>
          <a:xfrm>
            <a:off x="2444150" y="120625"/>
            <a:ext cx="9595449" cy="61721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2025-05-01T12:01:32Z</dcterms:created>
  <dc:creator>Caruntu, Constantin</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Office Theme:8</vt:lpwstr>
  </property>
  <property fmtid="{D5CDD505-2E9C-101B-9397-08002B2CF9AE}" pid="3" name="ClassificationContentMarkingFooterText">
    <vt:lpwstr>Internal</vt:lpwstr>
  </property>
</Properties>
</file>